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5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6436E2-78B8-4C69-BE1D-82B8F638923E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F3AE32-641C-461F-A153-13500723A45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3AE32-641C-461F-A153-13500723A456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3AE32-641C-461F-A153-13500723A456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3AE32-641C-461F-A153-13500723A456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3AE32-641C-461F-A153-13500723A456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3AE32-641C-461F-A153-13500723A456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3AE32-641C-461F-A153-13500723A456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3AE32-641C-461F-A153-13500723A456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3AE32-641C-461F-A153-13500723A456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3AE32-641C-461F-A153-13500723A456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3AE32-641C-461F-A153-13500723A456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3AE32-641C-461F-A153-13500723A456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3AE32-641C-461F-A153-13500723A456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3AE32-641C-461F-A153-13500723A456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3AE32-641C-461F-A153-13500723A456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3AE32-641C-461F-A153-13500723A456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EF761-38BC-40B1-8A95-6494948D0F04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EBD49-4195-4FEB-9DB9-86F6C38474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EF761-38BC-40B1-8A95-6494948D0F04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EBD49-4195-4FEB-9DB9-86F6C38474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EF761-38BC-40B1-8A95-6494948D0F04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EBD49-4195-4FEB-9DB9-86F6C38474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EF761-38BC-40B1-8A95-6494948D0F04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EBD49-4195-4FEB-9DB9-86F6C38474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EF761-38BC-40B1-8A95-6494948D0F04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EBD49-4195-4FEB-9DB9-86F6C38474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EF761-38BC-40B1-8A95-6494948D0F04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EBD49-4195-4FEB-9DB9-86F6C38474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EF761-38BC-40B1-8A95-6494948D0F04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EBD49-4195-4FEB-9DB9-86F6C38474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EF761-38BC-40B1-8A95-6494948D0F04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EBD49-4195-4FEB-9DB9-86F6C38474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EF761-38BC-40B1-8A95-6494948D0F04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EBD49-4195-4FEB-9DB9-86F6C38474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EF761-38BC-40B1-8A95-6494948D0F04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EBD49-4195-4FEB-9DB9-86F6C38474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EF761-38BC-40B1-8A95-6494948D0F04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EBD49-4195-4FEB-9DB9-86F6C38474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EF761-38BC-40B1-8A95-6494948D0F04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EBD49-4195-4FEB-9DB9-86F6C384744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 little more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October 7,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Alternate interior angles are congruent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3375" y="1227138"/>
            <a:ext cx="8477250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MARTPenAnnotation157"/>
          <p:cNvSpPr/>
          <p:nvPr/>
        </p:nvSpPr>
        <p:spPr>
          <a:xfrm>
            <a:off x="4066326" y="2811780"/>
            <a:ext cx="428522" cy="411481"/>
          </a:xfrm>
          <a:custGeom>
            <a:avLst/>
            <a:gdLst/>
            <a:ahLst/>
            <a:cxnLst/>
            <a:rect l="0" t="0" r="0" b="0"/>
            <a:pathLst>
              <a:path w="428522" h="411481">
                <a:moveTo>
                  <a:pt x="8469" y="0"/>
                </a:moveTo>
                <a:lnTo>
                  <a:pt x="3918" y="0"/>
                </a:lnTo>
                <a:lnTo>
                  <a:pt x="2577" y="952"/>
                </a:lnTo>
                <a:lnTo>
                  <a:pt x="1683" y="2540"/>
                </a:lnTo>
                <a:lnTo>
                  <a:pt x="690" y="6844"/>
                </a:lnTo>
                <a:lnTo>
                  <a:pt x="53" y="17368"/>
                </a:lnTo>
                <a:lnTo>
                  <a:pt x="0" y="20151"/>
                </a:lnTo>
                <a:lnTo>
                  <a:pt x="918" y="22959"/>
                </a:lnTo>
                <a:lnTo>
                  <a:pt x="5808" y="31461"/>
                </a:lnTo>
                <a:lnTo>
                  <a:pt x="8118" y="41172"/>
                </a:lnTo>
                <a:lnTo>
                  <a:pt x="8422" y="51965"/>
                </a:lnTo>
                <a:lnTo>
                  <a:pt x="8438" y="54646"/>
                </a:lnTo>
                <a:lnTo>
                  <a:pt x="9400" y="57385"/>
                </a:lnTo>
                <a:lnTo>
                  <a:pt x="14354" y="65792"/>
                </a:lnTo>
                <a:lnTo>
                  <a:pt x="15846" y="71468"/>
                </a:lnTo>
                <a:lnTo>
                  <a:pt x="16805" y="82873"/>
                </a:lnTo>
                <a:lnTo>
                  <a:pt x="17010" y="92605"/>
                </a:lnTo>
                <a:lnTo>
                  <a:pt x="19567" y="96085"/>
                </a:lnTo>
                <a:lnTo>
                  <a:pt x="23879" y="101759"/>
                </a:lnTo>
                <a:lnTo>
                  <a:pt x="28970" y="110631"/>
                </a:lnTo>
                <a:lnTo>
                  <a:pt x="34408" y="120924"/>
                </a:lnTo>
                <a:lnTo>
                  <a:pt x="45660" y="143054"/>
                </a:lnTo>
                <a:lnTo>
                  <a:pt x="48811" y="151844"/>
                </a:lnTo>
                <a:lnTo>
                  <a:pt x="49651" y="155522"/>
                </a:lnTo>
                <a:lnTo>
                  <a:pt x="53124" y="162148"/>
                </a:lnTo>
                <a:lnTo>
                  <a:pt x="55384" y="165249"/>
                </a:lnTo>
                <a:lnTo>
                  <a:pt x="57895" y="171234"/>
                </a:lnTo>
                <a:lnTo>
                  <a:pt x="58564" y="174163"/>
                </a:lnTo>
                <a:lnTo>
                  <a:pt x="59963" y="176116"/>
                </a:lnTo>
                <a:lnTo>
                  <a:pt x="61848" y="177418"/>
                </a:lnTo>
                <a:lnTo>
                  <a:pt x="64058" y="178286"/>
                </a:lnTo>
                <a:lnTo>
                  <a:pt x="71718" y="184059"/>
                </a:lnTo>
                <a:lnTo>
                  <a:pt x="80020" y="196352"/>
                </a:lnTo>
                <a:lnTo>
                  <a:pt x="88512" y="207509"/>
                </a:lnTo>
                <a:lnTo>
                  <a:pt x="96748" y="218909"/>
                </a:lnTo>
                <a:lnTo>
                  <a:pt x="101612" y="225949"/>
                </a:lnTo>
                <a:lnTo>
                  <a:pt x="107711" y="233500"/>
                </a:lnTo>
                <a:lnTo>
                  <a:pt x="114636" y="241391"/>
                </a:lnTo>
                <a:lnTo>
                  <a:pt x="122109" y="249510"/>
                </a:lnTo>
                <a:lnTo>
                  <a:pt x="132953" y="258531"/>
                </a:lnTo>
                <a:lnTo>
                  <a:pt x="137179" y="260936"/>
                </a:lnTo>
                <a:lnTo>
                  <a:pt x="139995" y="263492"/>
                </a:lnTo>
                <a:lnTo>
                  <a:pt x="141873" y="266149"/>
                </a:lnTo>
                <a:lnTo>
                  <a:pt x="143125" y="268873"/>
                </a:lnTo>
                <a:lnTo>
                  <a:pt x="149596" y="274439"/>
                </a:lnTo>
                <a:lnTo>
                  <a:pt x="153988" y="277256"/>
                </a:lnTo>
                <a:lnTo>
                  <a:pt x="156916" y="280088"/>
                </a:lnTo>
                <a:lnTo>
                  <a:pt x="158869" y="282927"/>
                </a:lnTo>
                <a:lnTo>
                  <a:pt x="160171" y="285773"/>
                </a:lnTo>
                <a:lnTo>
                  <a:pt x="161991" y="287670"/>
                </a:lnTo>
                <a:lnTo>
                  <a:pt x="164157" y="288935"/>
                </a:lnTo>
                <a:lnTo>
                  <a:pt x="166553" y="289778"/>
                </a:lnTo>
                <a:lnTo>
                  <a:pt x="171756" y="293255"/>
                </a:lnTo>
                <a:lnTo>
                  <a:pt x="174476" y="295516"/>
                </a:lnTo>
                <a:lnTo>
                  <a:pt x="176291" y="297975"/>
                </a:lnTo>
                <a:lnTo>
                  <a:pt x="179796" y="305988"/>
                </a:lnTo>
                <a:lnTo>
                  <a:pt x="183992" y="311572"/>
                </a:lnTo>
                <a:lnTo>
                  <a:pt x="196259" y="320071"/>
                </a:lnTo>
                <a:lnTo>
                  <a:pt x="202857" y="324071"/>
                </a:lnTo>
                <a:lnTo>
                  <a:pt x="213915" y="334357"/>
                </a:lnTo>
                <a:lnTo>
                  <a:pt x="226460" y="341643"/>
                </a:lnTo>
                <a:lnTo>
                  <a:pt x="233806" y="344919"/>
                </a:lnTo>
                <a:lnTo>
                  <a:pt x="238704" y="348056"/>
                </a:lnTo>
                <a:lnTo>
                  <a:pt x="241969" y="351100"/>
                </a:lnTo>
                <a:lnTo>
                  <a:pt x="244145" y="354081"/>
                </a:lnTo>
                <a:lnTo>
                  <a:pt x="246549" y="356069"/>
                </a:lnTo>
                <a:lnTo>
                  <a:pt x="249104" y="357394"/>
                </a:lnTo>
                <a:lnTo>
                  <a:pt x="254483" y="358867"/>
                </a:lnTo>
                <a:lnTo>
                  <a:pt x="260048" y="359521"/>
                </a:lnTo>
                <a:lnTo>
                  <a:pt x="262866" y="360648"/>
                </a:lnTo>
                <a:lnTo>
                  <a:pt x="272335" y="366785"/>
                </a:lnTo>
                <a:lnTo>
                  <a:pt x="281635" y="371930"/>
                </a:lnTo>
                <a:lnTo>
                  <a:pt x="289578" y="374852"/>
                </a:lnTo>
                <a:lnTo>
                  <a:pt x="293030" y="375631"/>
                </a:lnTo>
                <a:lnTo>
                  <a:pt x="299405" y="379037"/>
                </a:lnTo>
                <a:lnTo>
                  <a:pt x="302439" y="381279"/>
                </a:lnTo>
                <a:lnTo>
                  <a:pt x="308349" y="383770"/>
                </a:lnTo>
                <a:lnTo>
                  <a:pt x="315104" y="385829"/>
                </a:lnTo>
                <a:lnTo>
                  <a:pt x="324456" y="389919"/>
                </a:lnTo>
                <a:lnTo>
                  <a:pt x="332422" y="392372"/>
                </a:lnTo>
                <a:lnTo>
                  <a:pt x="345298" y="393947"/>
                </a:lnTo>
                <a:lnTo>
                  <a:pt x="347321" y="395029"/>
                </a:lnTo>
                <a:lnTo>
                  <a:pt x="348671" y="396702"/>
                </a:lnTo>
                <a:lnTo>
                  <a:pt x="349569" y="398771"/>
                </a:lnTo>
                <a:lnTo>
                  <a:pt x="351122" y="400149"/>
                </a:lnTo>
                <a:lnTo>
                  <a:pt x="353109" y="401069"/>
                </a:lnTo>
                <a:lnTo>
                  <a:pt x="357857" y="402090"/>
                </a:lnTo>
                <a:lnTo>
                  <a:pt x="368666" y="402746"/>
                </a:lnTo>
                <a:lnTo>
                  <a:pt x="371473" y="402799"/>
                </a:lnTo>
                <a:lnTo>
                  <a:pt x="374297" y="403788"/>
                </a:lnTo>
                <a:lnTo>
                  <a:pt x="379974" y="407426"/>
                </a:lnTo>
                <a:lnTo>
                  <a:pt x="388212" y="409678"/>
                </a:lnTo>
                <a:lnTo>
                  <a:pt x="401020" y="410946"/>
                </a:lnTo>
                <a:lnTo>
                  <a:pt x="413007" y="411433"/>
                </a:lnTo>
                <a:lnTo>
                  <a:pt x="428521" y="4114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58"/>
          <p:cNvSpPr/>
          <p:nvPr/>
        </p:nvSpPr>
        <p:spPr>
          <a:xfrm>
            <a:off x="4109084" y="2751772"/>
            <a:ext cx="34292" cy="51436"/>
          </a:xfrm>
          <a:custGeom>
            <a:avLst/>
            <a:gdLst/>
            <a:ahLst/>
            <a:cxnLst/>
            <a:rect l="0" t="0" r="0" b="0"/>
            <a:pathLst>
              <a:path w="34292" h="51436">
                <a:moveTo>
                  <a:pt x="0" y="51435"/>
                </a:moveTo>
                <a:lnTo>
                  <a:pt x="4552" y="42334"/>
                </a:lnTo>
                <a:lnTo>
                  <a:pt x="5892" y="38700"/>
                </a:lnTo>
                <a:lnTo>
                  <a:pt x="6786" y="35325"/>
                </a:lnTo>
                <a:lnTo>
                  <a:pt x="7382" y="32122"/>
                </a:lnTo>
                <a:lnTo>
                  <a:pt x="8731" y="29035"/>
                </a:lnTo>
                <a:lnTo>
                  <a:pt x="10584" y="26024"/>
                </a:lnTo>
                <a:lnTo>
                  <a:pt x="12771" y="23065"/>
                </a:lnTo>
                <a:lnTo>
                  <a:pt x="14229" y="20139"/>
                </a:lnTo>
                <a:lnTo>
                  <a:pt x="15201" y="17236"/>
                </a:lnTo>
                <a:lnTo>
                  <a:pt x="15849" y="14348"/>
                </a:lnTo>
                <a:lnTo>
                  <a:pt x="17234" y="12423"/>
                </a:lnTo>
                <a:lnTo>
                  <a:pt x="19110" y="11139"/>
                </a:lnTo>
                <a:lnTo>
                  <a:pt x="21313" y="10284"/>
                </a:lnTo>
                <a:lnTo>
                  <a:pt x="22781" y="8761"/>
                </a:lnTo>
                <a:lnTo>
                  <a:pt x="23760" y="6793"/>
                </a:lnTo>
                <a:lnTo>
                  <a:pt x="25138" y="2013"/>
                </a:lnTo>
                <a:lnTo>
                  <a:pt x="3429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59"/>
          <p:cNvSpPr/>
          <p:nvPr/>
        </p:nvSpPr>
        <p:spPr>
          <a:xfrm>
            <a:off x="4546282" y="3609022"/>
            <a:ext cx="325756" cy="488633"/>
          </a:xfrm>
          <a:custGeom>
            <a:avLst/>
            <a:gdLst/>
            <a:ahLst/>
            <a:cxnLst/>
            <a:rect l="0" t="0" r="0" b="0"/>
            <a:pathLst>
              <a:path w="325756" h="488633">
                <a:moveTo>
                  <a:pt x="0" y="0"/>
                </a:moveTo>
                <a:lnTo>
                  <a:pt x="4551" y="9102"/>
                </a:lnTo>
                <a:lnTo>
                  <a:pt x="6844" y="11783"/>
                </a:lnTo>
                <a:lnTo>
                  <a:pt x="9325" y="13570"/>
                </a:lnTo>
                <a:lnTo>
                  <a:pt x="14622" y="15556"/>
                </a:lnTo>
                <a:lnTo>
                  <a:pt x="20151" y="16439"/>
                </a:lnTo>
                <a:lnTo>
                  <a:pt x="22959" y="17627"/>
                </a:lnTo>
                <a:lnTo>
                  <a:pt x="32610" y="24464"/>
                </a:lnTo>
                <a:lnTo>
                  <a:pt x="36083" y="25161"/>
                </a:lnTo>
                <a:lnTo>
                  <a:pt x="43659" y="26422"/>
                </a:lnTo>
                <a:lnTo>
                  <a:pt x="59727" y="30158"/>
                </a:lnTo>
                <a:lnTo>
                  <a:pt x="66488" y="32488"/>
                </a:lnTo>
                <a:lnTo>
                  <a:pt x="76540" y="37617"/>
                </a:lnTo>
                <a:lnTo>
                  <a:pt x="81507" y="39365"/>
                </a:lnTo>
                <a:lnTo>
                  <a:pt x="86723" y="40531"/>
                </a:lnTo>
                <a:lnTo>
                  <a:pt x="96646" y="41826"/>
                </a:lnTo>
                <a:lnTo>
                  <a:pt x="104231" y="42402"/>
                </a:lnTo>
                <a:lnTo>
                  <a:pt x="113318" y="45198"/>
                </a:lnTo>
                <a:lnTo>
                  <a:pt x="118408" y="47277"/>
                </a:lnTo>
                <a:lnTo>
                  <a:pt x="123706" y="49615"/>
                </a:lnTo>
                <a:lnTo>
                  <a:pt x="134673" y="54754"/>
                </a:lnTo>
                <a:lnTo>
                  <a:pt x="168625" y="71478"/>
                </a:lnTo>
                <a:lnTo>
                  <a:pt x="177497" y="74631"/>
                </a:lnTo>
                <a:lnTo>
                  <a:pt x="181197" y="75471"/>
                </a:lnTo>
                <a:lnTo>
                  <a:pt x="187847" y="78945"/>
                </a:lnTo>
                <a:lnTo>
                  <a:pt x="196946" y="86256"/>
                </a:lnTo>
                <a:lnTo>
                  <a:pt x="205675" y="94455"/>
                </a:lnTo>
                <a:lnTo>
                  <a:pt x="242887" y="131446"/>
                </a:lnTo>
                <a:lnTo>
                  <a:pt x="251460" y="144569"/>
                </a:lnTo>
                <a:lnTo>
                  <a:pt x="260032" y="155971"/>
                </a:lnTo>
                <a:lnTo>
                  <a:pt x="263208" y="162348"/>
                </a:lnTo>
                <a:lnTo>
                  <a:pt x="264055" y="165382"/>
                </a:lnTo>
                <a:lnTo>
                  <a:pt x="270075" y="176373"/>
                </a:lnTo>
                <a:lnTo>
                  <a:pt x="277196" y="188878"/>
                </a:lnTo>
                <a:lnTo>
                  <a:pt x="282157" y="203178"/>
                </a:lnTo>
                <a:lnTo>
                  <a:pt x="286693" y="216984"/>
                </a:lnTo>
                <a:lnTo>
                  <a:pt x="291884" y="230105"/>
                </a:lnTo>
                <a:lnTo>
                  <a:pt x="296414" y="241334"/>
                </a:lnTo>
                <a:lnTo>
                  <a:pt x="299917" y="253010"/>
                </a:lnTo>
                <a:lnTo>
                  <a:pt x="305611" y="262503"/>
                </a:lnTo>
                <a:lnTo>
                  <a:pt x="317317" y="299881"/>
                </a:lnTo>
                <a:lnTo>
                  <a:pt x="320129" y="312316"/>
                </a:lnTo>
                <a:lnTo>
                  <a:pt x="322004" y="324415"/>
                </a:lnTo>
                <a:lnTo>
                  <a:pt x="323254" y="336292"/>
                </a:lnTo>
                <a:lnTo>
                  <a:pt x="324088" y="347067"/>
                </a:lnTo>
                <a:lnTo>
                  <a:pt x="324644" y="357108"/>
                </a:lnTo>
                <a:lnTo>
                  <a:pt x="325536" y="380103"/>
                </a:lnTo>
                <a:lnTo>
                  <a:pt x="325712" y="397380"/>
                </a:lnTo>
                <a:lnTo>
                  <a:pt x="325755" y="432290"/>
                </a:lnTo>
                <a:lnTo>
                  <a:pt x="324802" y="433926"/>
                </a:lnTo>
                <a:lnTo>
                  <a:pt x="323215" y="435017"/>
                </a:lnTo>
                <a:lnTo>
                  <a:pt x="321204" y="435744"/>
                </a:lnTo>
                <a:lnTo>
                  <a:pt x="319863" y="437181"/>
                </a:lnTo>
                <a:lnTo>
                  <a:pt x="318970" y="439091"/>
                </a:lnTo>
                <a:lnTo>
                  <a:pt x="317977" y="444707"/>
                </a:lnTo>
                <a:lnTo>
                  <a:pt x="317536" y="453552"/>
                </a:lnTo>
                <a:lnTo>
                  <a:pt x="316466" y="457626"/>
                </a:lnTo>
                <a:lnTo>
                  <a:pt x="310444" y="471007"/>
                </a:lnTo>
                <a:lnTo>
                  <a:pt x="309833" y="474025"/>
                </a:lnTo>
                <a:lnTo>
                  <a:pt x="306614" y="479918"/>
                </a:lnTo>
                <a:lnTo>
                  <a:pt x="300038" y="4886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60"/>
          <p:cNvSpPr/>
          <p:nvPr/>
        </p:nvSpPr>
        <p:spPr>
          <a:xfrm>
            <a:off x="4229100" y="3609022"/>
            <a:ext cx="308610" cy="334329"/>
          </a:xfrm>
          <a:custGeom>
            <a:avLst/>
            <a:gdLst/>
            <a:ahLst/>
            <a:cxnLst/>
            <a:rect l="0" t="0" r="0" b="0"/>
            <a:pathLst>
              <a:path w="308610" h="334329">
                <a:moveTo>
                  <a:pt x="0" y="334328"/>
                </a:moveTo>
                <a:lnTo>
                  <a:pt x="0" y="302245"/>
                </a:lnTo>
                <a:lnTo>
                  <a:pt x="952" y="297699"/>
                </a:lnTo>
                <a:lnTo>
                  <a:pt x="4550" y="290108"/>
                </a:lnTo>
                <a:lnTo>
                  <a:pt x="9325" y="281020"/>
                </a:lnTo>
                <a:lnTo>
                  <a:pt x="28619" y="242778"/>
                </a:lnTo>
                <a:lnTo>
                  <a:pt x="34309" y="233949"/>
                </a:lnTo>
                <a:lnTo>
                  <a:pt x="40013" y="225897"/>
                </a:lnTo>
                <a:lnTo>
                  <a:pt x="45723" y="215969"/>
                </a:lnTo>
                <a:lnTo>
                  <a:pt x="51437" y="205206"/>
                </a:lnTo>
                <a:lnTo>
                  <a:pt x="57150" y="195025"/>
                </a:lnTo>
                <a:lnTo>
                  <a:pt x="62865" y="187326"/>
                </a:lnTo>
                <a:lnTo>
                  <a:pt x="71437" y="177636"/>
                </a:lnTo>
                <a:lnTo>
                  <a:pt x="77152" y="169119"/>
                </a:lnTo>
                <a:lnTo>
                  <a:pt x="82867" y="159937"/>
                </a:lnTo>
                <a:lnTo>
                  <a:pt x="88582" y="152680"/>
                </a:lnTo>
                <a:lnTo>
                  <a:pt x="97154" y="143240"/>
                </a:lnTo>
                <a:lnTo>
                  <a:pt x="105727" y="134411"/>
                </a:lnTo>
                <a:lnTo>
                  <a:pt x="111442" y="126096"/>
                </a:lnTo>
                <a:lnTo>
                  <a:pt x="117157" y="117003"/>
                </a:lnTo>
                <a:lnTo>
                  <a:pt x="122872" y="109786"/>
                </a:lnTo>
                <a:lnTo>
                  <a:pt x="131444" y="100369"/>
                </a:lnTo>
                <a:lnTo>
                  <a:pt x="139700" y="94456"/>
                </a:lnTo>
                <a:lnTo>
                  <a:pt x="144568" y="91545"/>
                </a:lnTo>
                <a:lnTo>
                  <a:pt x="151624" y="86748"/>
                </a:lnTo>
                <a:lnTo>
                  <a:pt x="169623" y="73797"/>
                </a:lnTo>
                <a:lnTo>
                  <a:pt x="176900" y="68248"/>
                </a:lnTo>
                <a:lnTo>
                  <a:pt x="182703" y="63596"/>
                </a:lnTo>
                <a:lnTo>
                  <a:pt x="187524" y="59542"/>
                </a:lnTo>
                <a:lnTo>
                  <a:pt x="192644" y="55888"/>
                </a:lnTo>
                <a:lnTo>
                  <a:pt x="197961" y="52499"/>
                </a:lnTo>
                <a:lnTo>
                  <a:pt x="203412" y="49286"/>
                </a:lnTo>
                <a:lnTo>
                  <a:pt x="212007" y="45718"/>
                </a:lnTo>
                <a:lnTo>
                  <a:pt x="215633" y="44766"/>
                </a:lnTo>
                <a:lnTo>
                  <a:pt x="222202" y="41169"/>
                </a:lnTo>
                <a:lnTo>
                  <a:pt x="229248" y="36395"/>
                </a:lnTo>
                <a:lnTo>
                  <a:pt x="238730" y="31098"/>
                </a:lnTo>
                <a:lnTo>
                  <a:pt x="246755" y="25569"/>
                </a:lnTo>
                <a:lnTo>
                  <a:pt x="250228" y="22761"/>
                </a:lnTo>
                <a:lnTo>
                  <a:pt x="254448" y="20889"/>
                </a:lnTo>
                <a:lnTo>
                  <a:pt x="259167" y="19641"/>
                </a:lnTo>
                <a:lnTo>
                  <a:pt x="264218" y="18809"/>
                </a:lnTo>
                <a:lnTo>
                  <a:pt x="267585" y="17302"/>
                </a:lnTo>
                <a:lnTo>
                  <a:pt x="269830" y="15345"/>
                </a:lnTo>
                <a:lnTo>
                  <a:pt x="271327" y="13087"/>
                </a:lnTo>
                <a:lnTo>
                  <a:pt x="278069" y="8039"/>
                </a:lnTo>
                <a:lnTo>
                  <a:pt x="286463" y="3573"/>
                </a:lnTo>
                <a:lnTo>
                  <a:pt x="290036" y="2382"/>
                </a:lnTo>
                <a:lnTo>
                  <a:pt x="30860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61"/>
          <p:cNvSpPr/>
          <p:nvPr/>
        </p:nvSpPr>
        <p:spPr>
          <a:xfrm>
            <a:off x="4229100" y="3677602"/>
            <a:ext cx="300038" cy="197169"/>
          </a:xfrm>
          <a:custGeom>
            <a:avLst/>
            <a:gdLst/>
            <a:ahLst/>
            <a:cxnLst/>
            <a:rect l="0" t="0" r="0" b="0"/>
            <a:pathLst>
              <a:path w="300038" h="197169">
                <a:moveTo>
                  <a:pt x="0" y="0"/>
                </a:moveTo>
                <a:lnTo>
                  <a:pt x="4550" y="0"/>
                </a:lnTo>
                <a:lnTo>
                  <a:pt x="6843" y="952"/>
                </a:lnTo>
                <a:lnTo>
                  <a:pt x="14621" y="5892"/>
                </a:lnTo>
                <a:lnTo>
                  <a:pt x="23911" y="8731"/>
                </a:lnTo>
                <a:lnTo>
                  <a:pt x="33169" y="12770"/>
                </a:lnTo>
                <a:lnTo>
                  <a:pt x="41094" y="15201"/>
                </a:lnTo>
                <a:lnTo>
                  <a:pt x="44541" y="15849"/>
                </a:lnTo>
                <a:lnTo>
                  <a:pt x="50911" y="19109"/>
                </a:lnTo>
                <a:lnTo>
                  <a:pt x="56917" y="23733"/>
                </a:lnTo>
                <a:lnTo>
                  <a:pt x="62761" y="28963"/>
                </a:lnTo>
                <a:lnTo>
                  <a:pt x="65653" y="30739"/>
                </a:lnTo>
                <a:lnTo>
                  <a:pt x="74274" y="34190"/>
                </a:lnTo>
                <a:lnTo>
                  <a:pt x="80000" y="38373"/>
                </a:lnTo>
                <a:lnTo>
                  <a:pt x="85721" y="43407"/>
                </a:lnTo>
                <a:lnTo>
                  <a:pt x="92390" y="48820"/>
                </a:lnTo>
                <a:lnTo>
                  <a:pt x="101705" y="54400"/>
                </a:lnTo>
                <a:lnTo>
                  <a:pt x="109654" y="60055"/>
                </a:lnTo>
                <a:lnTo>
                  <a:pt x="116363" y="65744"/>
                </a:lnTo>
                <a:lnTo>
                  <a:pt x="122519" y="71447"/>
                </a:lnTo>
                <a:lnTo>
                  <a:pt x="130970" y="77157"/>
                </a:lnTo>
                <a:lnTo>
                  <a:pt x="140124" y="82870"/>
                </a:lnTo>
                <a:lnTo>
                  <a:pt x="147367" y="88584"/>
                </a:lnTo>
                <a:lnTo>
                  <a:pt x="156301" y="94298"/>
                </a:lnTo>
                <a:lnTo>
                  <a:pt x="165669" y="100013"/>
                </a:lnTo>
                <a:lnTo>
                  <a:pt x="173008" y="105728"/>
                </a:lnTo>
                <a:lnTo>
                  <a:pt x="181985" y="111443"/>
                </a:lnTo>
                <a:lnTo>
                  <a:pt x="187045" y="114300"/>
                </a:lnTo>
                <a:lnTo>
                  <a:pt x="191372" y="118110"/>
                </a:lnTo>
                <a:lnTo>
                  <a:pt x="195209" y="122555"/>
                </a:lnTo>
                <a:lnTo>
                  <a:pt x="198719" y="127423"/>
                </a:lnTo>
                <a:lnTo>
                  <a:pt x="202964" y="131622"/>
                </a:lnTo>
                <a:lnTo>
                  <a:pt x="207700" y="135373"/>
                </a:lnTo>
                <a:lnTo>
                  <a:pt x="212761" y="138826"/>
                </a:lnTo>
                <a:lnTo>
                  <a:pt x="217088" y="142081"/>
                </a:lnTo>
                <a:lnTo>
                  <a:pt x="224436" y="148237"/>
                </a:lnTo>
                <a:lnTo>
                  <a:pt x="233416" y="154148"/>
                </a:lnTo>
                <a:lnTo>
                  <a:pt x="238478" y="157058"/>
                </a:lnTo>
                <a:lnTo>
                  <a:pt x="245663" y="162808"/>
                </a:lnTo>
                <a:lnTo>
                  <a:pt x="254263" y="170451"/>
                </a:lnTo>
                <a:lnTo>
                  <a:pt x="263806" y="179357"/>
                </a:lnTo>
                <a:lnTo>
                  <a:pt x="271121" y="185293"/>
                </a:lnTo>
                <a:lnTo>
                  <a:pt x="276949" y="189252"/>
                </a:lnTo>
                <a:lnTo>
                  <a:pt x="285966" y="193650"/>
                </a:lnTo>
                <a:lnTo>
                  <a:pt x="289704" y="194822"/>
                </a:lnTo>
                <a:lnTo>
                  <a:pt x="300037" y="1971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62"/>
          <p:cNvSpPr/>
          <p:nvPr/>
        </p:nvSpPr>
        <p:spPr>
          <a:xfrm>
            <a:off x="4494847" y="2940367"/>
            <a:ext cx="323678" cy="300008"/>
          </a:xfrm>
          <a:custGeom>
            <a:avLst/>
            <a:gdLst/>
            <a:ahLst/>
            <a:cxnLst/>
            <a:rect l="0" t="0" r="0" b="0"/>
            <a:pathLst>
              <a:path w="323678" h="300008">
                <a:moveTo>
                  <a:pt x="0" y="291465"/>
                </a:moveTo>
                <a:lnTo>
                  <a:pt x="4551" y="296016"/>
                </a:lnTo>
                <a:lnTo>
                  <a:pt x="6844" y="297357"/>
                </a:lnTo>
                <a:lnTo>
                  <a:pt x="11932" y="298846"/>
                </a:lnTo>
                <a:lnTo>
                  <a:pt x="19908" y="299508"/>
                </a:lnTo>
                <a:lnTo>
                  <a:pt x="28850" y="299802"/>
                </a:lnTo>
                <a:lnTo>
                  <a:pt x="36000" y="299933"/>
                </a:lnTo>
                <a:lnTo>
                  <a:pt x="59032" y="300007"/>
                </a:lnTo>
                <a:lnTo>
                  <a:pt x="66025" y="299064"/>
                </a:lnTo>
                <a:lnTo>
                  <a:pt x="71639" y="297484"/>
                </a:lnTo>
                <a:lnTo>
                  <a:pt x="81370" y="294140"/>
                </a:lnTo>
                <a:lnTo>
                  <a:pt x="86632" y="293248"/>
                </a:lnTo>
                <a:lnTo>
                  <a:pt x="92045" y="292654"/>
                </a:lnTo>
                <a:lnTo>
                  <a:pt x="97558" y="291305"/>
                </a:lnTo>
                <a:lnTo>
                  <a:pt x="103139" y="289454"/>
                </a:lnTo>
                <a:lnTo>
                  <a:pt x="108764" y="287266"/>
                </a:lnTo>
                <a:lnTo>
                  <a:pt x="117555" y="282297"/>
                </a:lnTo>
                <a:lnTo>
                  <a:pt x="124636" y="277865"/>
                </a:lnTo>
                <a:lnTo>
                  <a:pt x="130959" y="275896"/>
                </a:lnTo>
                <a:lnTo>
                  <a:pt x="142024" y="272480"/>
                </a:lnTo>
                <a:lnTo>
                  <a:pt x="148975" y="270236"/>
                </a:lnTo>
                <a:lnTo>
                  <a:pt x="154562" y="267787"/>
                </a:lnTo>
                <a:lnTo>
                  <a:pt x="163309" y="262527"/>
                </a:lnTo>
                <a:lnTo>
                  <a:pt x="172912" y="257014"/>
                </a:lnTo>
                <a:lnTo>
                  <a:pt x="178139" y="254210"/>
                </a:lnTo>
                <a:lnTo>
                  <a:pt x="183530" y="252341"/>
                </a:lnTo>
                <a:lnTo>
                  <a:pt x="189028" y="251095"/>
                </a:lnTo>
                <a:lnTo>
                  <a:pt x="194598" y="250264"/>
                </a:lnTo>
                <a:lnTo>
                  <a:pt x="198312" y="247805"/>
                </a:lnTo>
                <a:lnTo>
                  <a:pt x="200788" y="244261"/>
                </a:lnTo>
                <a:lnTo>
                  <a:pt x="202439" y="239993"/>
                </a:lnTo>
                <a:lnTo>
                  <a:pt x="204492" y="237148"/>
                </a:lnTo>
                <a:lnTo>
                  <a:pt x="206813" y="235251"/>
                </a:lnTo>
                <a:lnTo>
                  <a:pt x="209313" y="233987"/>
                </a:lnTo>
                <a:lnTo>
                  <a:pt x="217170" y="227502"/>
                </a:lnTo>
                <a:lnTo>
                  <a:pt x="226060" y="219222"/>
                </a:lnTo>
                <a:lnTo>
                  <a:pt x="237373" y="208253"/>
                </a:lnTo>
                <a:lnTo>
                  <a:pt x="258741" y="187009"/>
                </a:lnTo>
                <a:lnTo>
                  <a:pt x="265174" y="178048"/>
                </a:lnTo>
                <a:lnTo>
                  <a:pt x="268223" y="172991"/>
                </a:lnTo>
                <a:lnTo>
                  <a:pt x="276690" y="159753"/>
                </a:lnTo>
                <a:lnTo>
                  <a:pt x="281615" y="152222"/>
                </a:lnTo>
                <a:lnTo>
                  <a:pt x="285851" y="145296"/>
                </a:lnTo>
                <a:lnTo>
                  <a:pt x="289628" y="138774"/>
                </a:lnTo>
                <a:lnTo>
                  <a:pt x="293097" y="132521"/>
                </a:lnTo>
                <a:lnTo>
                  <a:pt x="297316" y="123590"/>
                </a:lnTo>
                <a:lnTo>
                  <a:pt x="315234" y="82657"/>
                </a:lnTo>
                <a:lnTo>
                  <a:pt x="318740" y="75107"/>
                </a:lnTo>
                <a:lnTo>
                  <a:pt x="321079" y="66264"/>
                </a:lnTo>
                <a:lnTo>
                  <a:pt x="322638" y="56558"/>
                </a:lnTo>
                <a:lnTo>
                  <a:pt x="323677" y="46278"/>
                </a:lnTo>
                <a:lnTo>
                  <a:pt x="323417" y="38472"/>
                </a:lnTo>
                <a:lnTo>
                  <a:pt x="322291" y="32316"/>
                </a:lnTo>
                <a:lnTo>
                  <a:pt x="320589" y="27259"/>
                </a:lnTo>
                <a:lnTo>
                  <a:pt x="318696" y="19100"/>
                </a:lnTo>
                <a:lnTo>
                  <a:pt x="318192" y="15591"/>
                </a:lnTo>
                <a:lnTo>
                  <a:pt x="316903" y="13251"/>
                </a:lnTo>
                <a:lnTo>
                  <a:pt x="315091" y="11692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63"/>
          <p:cNvSpPr/>
          <p:nvPr/>
        </p:nvSpPr>
        <p:spPr>
          <a:xfrm>
            <a:off x="4683442" y="3051810"/>
            <a:ext cx="214313" cy="205741"/>
          </a:xfrm>
          <a:custGeom>
            <a:avLst/>
            <a:gdLst/>
            <a:ahLst/>
            <a:cxnLst/>
            <a:rect l="0" t="0" r="0" b="0"/>
            <a:pathLst>
              <a:path w="214313" h="205741">
                <a:moveTo>
                  <a:pt x="0" y="0"/>
                </a:moveTo>
                <a:lnTo>
                  <a:pt x="11932" y="11931"/>
                </a:lnTo>
                <a:lnTo>
                  <a:pt x="14622" y="15574"/>
                </a:lnTo>
                <a:lnTo>
                  <a:pt x="17368" y="19908"/>
                </a:lnTo>
                <a:lnTo>
                  <a:pt x="20151" y="24702"/>
                </a:lnTo>
                <a:lnTo>
                  <a:pt x="24864" y="30755"/>
                </a:lnTo>
                <a:lnTo>
                  <a:pt x="30864" y="37648"/>
                </a:lnTo>
                <a:lnTo>
                  <a:pt x="37721" y="45101"/>
                </a:lnTo>
                <a:lnTo>
                  <a:pt x="43245" y="51975"/>
                </a:lnTo>
                <a:lnTo>
                  <a:pt x="47880" y="58462"/>
                </a:lnTo>
                <a:lnTo>
                  <a:pt x="51923" y="64692"/>
                </a:lnTo>
                <a:lnTo>
                  <a:pt x="55570" y="69798"/>
                </a:lnTo>
                <a:lnTo>
                  <a:pt x="58954" y="74155"/>
                </a:lnTo>
                <a:lnTo>
                  <a:pt x="62163" y="78011"/>
                </a:lnTo>
                <a:lnTo>
                  <a:pt x="66207" y="81535"/>
                </a:lnTo>
                <a:lnTo>
                  <a:pt x="70808" y="84836"/>
                </a:lnTo>
                <a:lnTo>
                  <a:pt x="75780" y="87990"/>
                </a:lnTo>
                <a:lnTo>
                  <a:pt x="81000" y="91045"/>
                </a:lnTo>
                <a:lnTo>
                  <a:pt x="86385" y="94034"/>
                </a:lnTo>
                <a:lnTo>
                  <a:pt x="91880" y="96979"/>
                </a:lnTo>
                <a:lnTo>
                  <a:pt x="96496" y="100848"/>
                </a:lnTo>
                <a:lnTo>
                  <a:pt x="100526" y="105332"/>
                </a:lnTo>
                <a:lnTo>
                  <a:pt x="104164" y="110226"/>
                </a:lnTo>
                <a:lnTo>
                  <a:pt x="108496" y="114441"/>
                </a:lnTo>
                <a:lnTo>
                  <a:pt x="113288" y="118204"/>
                </a:lnTo>
                <a:lnTo>
                  <a:pt x="118388" y="121665"/>
                </a:lnTo>
                <a:lnTo>
                  <a:pt x="123693" y="124925"/>
                </a:lnTo>
                <a:lnTo>
                  <a:pt x="129134" y="128051"/>
                </a:lnTo>
                <a:lnTo>
                  <a:pt x="134667" y="131087"/>
                </a:lnTo>
                <a:lnTo>
                  <a:pt x="139308" y="135016"/>
                </a:lnTo>
                <a:lnTo>
                  <a:pt x="143354" y="139541"/>
                </a:lnTo>
                <a:lnTo>
                  <a:pt x="147005" y="144462"/>
                </a:lnTo>
                <a:lnTo>
                  <a:pt x="151343" y="148695"/>
                </a:lnTo>
                <a:lnTo>
                  <a:pt x="156140" y="152470"/>
                </a:lnTo>
                <a:lnTo>
                  <a:pt x="161244" y="155939"/>
                </a:lnTo>
                <a:lnTo>
                  <a:pt x="166551" y="161109"/>
                </a:lnTo>
                <a:lnTo>
                  <a:pt x="171994" y="167413"/>
                </a:lnTo>
                <a:lnTo>
                  <a:pt x="177527" y="174474"/>
                </a:lnTo>
                <a:lnTo>
                  <a:pt x="182169" y="179181"/>
                </a:lnTo>
                <a:lnTo>
                  <a:pt x="186216" y="182319"/>
                </a:lnTo>
                <a:lnTo>
                  <a:pt x="189866" y="184411"/>
                </a:lnTo>
                <a:lnTo>
                  <a:pt x="196463" y="189275"/>
                </a:lnTo>
                <a:lnTo>
                  <a:pt x="202569" y="194612"/>
                </a:lnTo>
                <a:lnTo>
                  <a:pt x="214312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Alternate exterior angles are congruent.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676400"/>
            <a:ext cx="8477250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148"/>
          <p:cNvSpPr/>
          <p:nvPr/>
        </p:nvSpPr>
        <p:spPr>
          <a:xfrm>
            <a:off x="4709159" y="4714875"/>
            <a:ext cx="651512" cy="428521"/>
          </a:xfrm>
          <a:custGeom>
            <a:avLst/>
            <a:gdLst/>
            <a:ahLst/>
            <a:cxnLst/>
            <a:rect l="0" t="0" r="0" b="0"/>
            <a:pathLst>
              <a:path w="651512" h="428521">
                <a:moveTo>
                  <a:pt x="0" y="420052"/>
                </a:moveTo>
                <a:lnTo>
                  <a:pt x="4552" y="424603"/>
                </a:lnTo>
                <a:lnTo>
                  <a:pt x="6844" y="425944"/>
                </a:lnTo>
                <a:lnTo>
                  <a:pt x="11932" y="427433"/>
                </a:lnTo>
                <a:lnTo>
                  <a:pt x="30864" y="428468"/>
                </a:lnTo>
                <a:lnTo>
                  <a:pt x="37721" y="428520"/>
                </a:lnTo>
                <a:lnTo>
                  <a:pt x="43245" y="427602"/>
                </a:lnTo>
                <a:lnTo>
                  <a:pt x="56523" y="422713"/>
                </a:lnTo>
                <a:lnTo>
                  <a:pt x="75054" y="420578"/>
                </a:lnTo>
                <a:lnTo>
                  <a:pt x="78611" y="420403"/>
                </a:lnTo>
                <a:lnTo>
                  <a:pt x="92719" y="415605"/>
                </a:lnTo>
                <a:lnTo>
                  <a:pt x="108519" y="410773"/>
                </a:lnTo>
                <a:lnTo>
                  <a:pt x="127288" y="406403"/>
                </a:lnTo>
                <a:lnTo>
                  <a:pt x="145155" y="404461"/>
                </a:lnTo>
                <a:lnTo>
                  <a:pt x="160081" y="401058"/>
                </a:lnTo>
                <a:lnTo>
                  <a:pt x="179194" y="393787"/>
                </a:lnTo>
                <a:lnTo>
                  <a:pt x="199462" y="385600"/>
                </a:lnTo>
                <a:lnTo>
                  <a:pt x="219143" y="379022"/>
                </a:lnTo>
                <a:lnTo>
                  <a:pt x="250115" y="369749"/>
                </a:lnTo>
                <a:lnTo>
                  <a:pt x="262946" y="365562"/>
                </a:lnTo>
                <a:lnTo>
                  <a:pt x="308430" y="348965"/>
                </a:lnTo>
                <a:lnTo>
                  <a:pt x="323135" y="343056"/>
                </a:lnTo>
                <a:lnTo>
                  <a:pt x="336974" y="337254"/>
                </a:lnTo>
                <a:lnTo>
                  <a:pt x="352649" y="331500"/>
                </a:lnTo>
                <a:lnTo>
                  <a:pt x="372988" y="322906"/>
                </a:lnTo>
                <a:lnTo>
                  <a:pt x="392785" y="312106"/>
                </a:lnTo>
                <a:lnTo>
                  <a:pt x="404732" y="305226"/>
                </a:lnTo>
                <a:lnTo>
                  <a:pt x="416507" y="297781"/>
                </a:lnTo>
                <a:lnTo>
                  <a:pt x="428166" y="289961"/>
                </a:lnTo>
                <a:lnTo>
                  <a:pt x="439750" y="281890"/>
                </a:lnTo>
                <a:lnTo>
                  <a:pt x="453187" y="271746"/>
                </a:lnTo>
                <a:lnTo>
                  <a:pt x="483356" y="247776"/>
                </a:lnTo>
                <a:lnTo>
                  <a:pt x="496545" y="238526"/>
                </a:lnTo>
                <a:lnTo>
                  <a:pt x="508195" y="231407"/>
                </a:lnTo>
                <a:lnTo>
                  <a:pt x="526855" y="220005"/>
                </a:lnTo>
                <a:lnTo>
                  <a:pt x="543667" y="203828"/>
                </a:lnTo>
                <a:lnTo>
                  <a:pt x="560290" y="190674"/>
                </a:lnTo>
                <a:lnTo>
                  <a:pt x="565932" y="184266"/>
                </a:lnTo>
                <a:lnTo>
                  <a:pt x="571598" y="177136"/>
                </a:lnTo>
                <a:lnTo>
                  <a:pt x="580434" y="164134"/>
                </a:lnTo>
                <a:lnTo>
                  <a:pt x="588489" y="152006"/>
                </a:lnTo>
                <a:lnTo>
                  <a:pt x="598418" y="140265"/>
                </a:lnTo>
                <a:lnTo>
                  <a:pt x="604686" y="131610"/>
                </a:lnTo>
                <a:lnTo>
                  <a:pt x="611722" y="121078"/>
                </a:lnTo>
                <a:lnTo>
                  <a:pt x="619270" y="109293"/>
                </a:lnTo>
                <a:lnTo>
                  <a:pt x="625254" y="99532"/>
                </a:lnTo>
                <a:lnTo>
                  <a:pt x="630196" y="91120"/>
                </a:lnTo>
                <a:lnTo>
                  <a:pt x="638227" y="76692"/>
                </a:lnTo>
                <a:lnTo>
                  <a:pt x="644972" y="63930"/>
                </a:lnTo>
                <a:lnTo>
                  <a:pt x="648605" y="54449"/>
                </a:lnTo>
                <a:lnTo>
                  <a:pt x="650219" y="45154"/>
                </a:lnTo>
                <a:lnTo>
                  <a:pt x="650650" y="38675"/>
                </a:lnTo>
                <a:lnTo>
                  <a:pt x="650937" y="31498"/>
                </a:lnTo>
                <a:lnTo>
                  <a:pt x="650175" y="25761"/>
                </a:lnTo>
                <a:lnTo>
                  <a:pt x="645506" y="13136"/>
                </a:lnTo>
                <a:lnTo>
                  <a:pt x="644650" y="9710"/>
                </a:lnTo>
                <a:lnTo>
                  <a:pt x="65151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49"/>
          <p:cNvSpPr/>
          <p:nvPr/>
        </p:nvSpPr>
        <p:spPr>
          <a:xfrm>
            <a:off x="3766184" y="2683192"/>
            <a:ext cx="642939" cy="394336"/>
          </a:xfrm>
          <a:custGeom>
            <a:avLst/>
            <a:gdLst/>
            <a:ahLst/>
            <a:cxnLst/>
            <a:rect l="0" t="0" r="0" b="0"/>
            <a:pathLst>
              <a:path w="642939" h="394336">
                <a:moveTo>
                  <a:pt x="0" y="394335"/>
                </a:moveTo>
                <a:lnTo>
                  <a:pt x="0" y="386954"/>
                </a:lnTo>
                <a:lnTo>
                  <a:pt x="5080" y="378672"/>
                </a:lnTo>
                <a:lnTo>
                  <a:pt x="9103" y="372463"/>
                </a:lnTo>
                <a:lnTo>
                  <a:pt x="14641" y="364514"/>
                </a:lnTo>
                <a:lnTo>
                  <a:pt x="28415" y="345521"/>
                </a:lnTo>
                <a:lnTo>
                  <a:pt x="34183" y="337027"/>
                </a:lnTo>
                <a:lnTo>
                  <a:pt x="38982" y="329460"/>
                </a:lnTo>
                <a:lnTo>
                  <a:pt x="43133" y="322510"/>
                </a:lnTo>
                <a:lnTo>
                  <a:pt x="50285" y="312248"/>
                </a:lnTo>
                <a:lnTo>
                  <a:pt x="57592" y="303559"/>
                </a:lnTo>
                <a:lnTo>
                  <a:pt x="67189" y="293348"/>
                </a:lnTo>
                <a:lnTo>
                  <a:pt x="75265" y="282459"/>
                </a:lnTo>
                <a:lnTo>
                  <a:pt x="82981" y="271270"/>
                </a:lnTo>
                <a:lnTo>
                  <a:pt x="92761" y="259947"/>
                </a:lnTo>
                <a:lnTo>
                  <a:pt x="108538" y="243485"/>
                </a:lnTo>
                <a:lnTo>
                  <a:pt x="149710" y="201872"/>
                </a:lnTo>
                <a:lnTo>
                  <a:pt x="158862" y="193636"/>
                </a:lnTo>
                <a:lnTo>
                  <a:pt x="180844" y="176542"/>
                </a:lnTo>
                <a:lnTo>
                  <a:pt x="193406" y="165458"/>
                </a:lnTo>
                <a:lnTo>
                  <a:pt x="207878" y="154182"/>
                </a:lnTo>
                <a:lnTo>
                  <a:pt x="222883" y="142820"/>
                </a:lnTo>
                <a:lnTo>
                  <a:pt x="235902" y="131421"/>
                </a:lnTo>
                <a:lnTo>
                  <a:pt x="250578" y="120004"/>
                </a:lnTo>
                <a:lnTo>
                  <a:pt x="266626" y="109533"/>
                </a:lnTo>
                <a:lnTo>
                  <a:pt x="293630" y="96378"/>
                </a:lnTo>
                <a:lnTo>
                  <a:pt x="305292" y="89969"/>
                </a:lnTo>
                <a:lnTo>
                  <a:pt x="317827" y="82839"/>
                </a:lnTo>
                <a:lnTo>
                  <a:pt x="329043" y="77134"/>
                </a:lnTo>
                <a:lnTo>
                  <a:pt x="349124" y="68254"/>
                </a:lnTo>
                <a:lnTo>
                  <a:pt x="367574" y="58593"/>
                </a:lnTo>
                <a:lnTo>
                  <a:pt x="387204" y="48901"/>
                </a:lnTo>
                <a:lnTo>
                  <a:pt x="399106" y="44983"/>
                </a:lnTo>
                <a:lnTo>
                  <a:pt x="423126" y="38090"/>
                </a:lnTo>
                <a:lnTo>
                  <a:pt x="452714" y="28854"/>
                </a:lnTo>
                <a:lnTo>
                  <a:pt x="470764" y="22984"/>
                </a:lnTo>
                <a:lnTo>
                  <a:pt x="485771" y="19740"/>
                </a:lnTo>
                <a:lnTo>
                  <a:pt x="499743" y="18298"/>
                </a:lnTo>
                <a:lnTo>
                  <a:pt x="515479" y="17658"/>
                </a:lnTo>
                <a:lnTo>
                  <a:pt x="529457" y="14833"/>
                </a:lnTo>
                <a:lnTo>
                  <a:pt x="542020" y="11355"/>
                </a:lnTo>
                <a:lnTo>
                  <a:pt x="559802" y="9397"/>
                </a:lnTo>
                <a:lnTo>
                  <a:pt x="578089" y="8817"/>
                </a:lnTo>
                <a:lnTo>
                  <a:pt x="608610" y="8605"/>
                </a:lnTo>
                <a:lnTo>
                  <a:pt x="618473" y="6047"/>
                </a:lnTo>
                <a:lnTo>
                  <a:pt x="631227" y="1195"/>
                </a:lnTo>
                <a:lnTo>
                  <a:pt x="64293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50"/>
          <p:cNvSpPr/>
          <p:nvPr/>
        </p:nvSpPr>
        <p:spPr>
          <a:xfrm>
            <a:off x="4136004" y="4375608"/>
            <a:ext cx="418851" cy="733603"/>
          </a:xfrm>
          <a:custGeom>
            <a:avLst/>
            <a:gdLst/>
            <a:ahLst/>
            <a:cxnLst/>
            <a:rect l="0" t="0" r="0" b="0"/>
            <a:pathLst>
              <a:path w="418851" h="733603">
                <a:moveTo>
                  <a:pt x="50233" y="4939"/>
                </a:moveTo>
                <a:lnTo>
                  <a:pt x="45683" y="388"/>
                </a:lnTo>
                <a:lnTo>
                  <a:pt x="44341" y="0"/>
                </a:lnTo>
                <a:lnTo>
                  <a:pt x="43448" y="694"/>
                </a:lnTo>
                <a:lnTo>
                  <a:pt x="37462" y="13202"/>
                </a:lnTo>
                <a:lnTo>
                  <a:pt x="35052" y="16163"/>
                </a:lnTo>
                <a:lnTo>
                  <a:pt x="32493" y="18136"/>
                </a:lnTo>
                <a:lnTo>
                  <a:pt x="29833" y="19452"/>
                </a:lnTo>
                <a:lnTo>
                  <a:pt x="28061" y="22235"/>
                </a:lnTo>
                <a:lnTo>
                  <a:pt x="24613" y="34300"/>
                </a:lnTo>
                <a:lnTo>
                  <a:pt x="20432" y="41166"/>
                </a:lnTo>
                <a:lnTo>
                  <a:pt x="17938" y="57552"/>
                </a:lnTo>
                <a:lnTo>
                  <a:pt x="15877" y="77853"/>
                </a:lnTo>
                <a:lnTo>
                  <a:pt x="11787" y="93225"/>
                </a:lnTo>
                <a:lnTo>
                  <a:pt x="9333" y="111487"/>
                </a:lnTo>
                <a:lnTo>
                  <a:pt x="8243" y="130399"/>
                </a:lnTo>
                <a:lnTo>
                  <a:pt x="7629" y="152709"/>
                </a:lnTo>
                <a:lnTo>
                  <a:pt x="7485" y="168722"/>
                </a:lnTo>
                <a:lnTo>
                  <a:pt x="4882" y="182824"/>
                </a:lnTo>
                <a:lnTo>
                  <a:pt x="1501" y="196394"/>
                </a:lnTo>
                <a:lnTo>
                  <a:pt x="0" y="211951"/>
                </a:lnTo>
                <a:lnTo>
                  <a:pt x="552" y="224861"/>
                </a:lnTo>
                <a:lnTo>
                  <a:pt x="1872" y="241090"/>
                </a:lnTo>
                <a:lnTo>
                  <a:pt x="3705" y="259528"/>
                </a:lnTo>
                <a:lnTo>
                  <a:pt x="4927" y="274677"/>
                </a:lnTo>
                <a:lnTo>
                  <a:pt x="5742" y="287635"/>
                </a:lnTo>
                <a:lnTo>
                  <a:pt x="6647" y="309652"/>
                </a:lnTo>
                <a:lnTo>
                  <a:pt x="7049" y="328962"/>
                </a:lnTo>
                <a:lnTo>
                  <a:pt x="9767" y="344529"/>
                </a:lnTo>
                <a:lnTo>
                  <a:pt x="13198" y="358751"/>
                </a:lnTo>
                <a:lnTo>
                  <a:pt x="16082" y="385680"/>
                </a:lnTo>
                <a:lnTo>
                  <a:pt x="20133" y="413235"/>
                </a:lnTo>
                <a:lnTo>
                  <a:pt x="22546" y="425726"/>
                </a:lnTo>
                <a:lnTo>
                  <a:pt x="27768" y="447225"/>
                </a:lnTo>
                <a:lnTo>
                  <a:pt x="33263" y="466306"/>
                </a:lnTo>
                <a:lnTo>
                  <a:pt x="38881" y="483358"/>
                </a:lnTo>
                <a:lnTo>
                  <a:pt x="47399" y="504621"/>
                </a:lnTo>
                <a:lnTo>
                  <a:pt x="53101" y="520390"/>
                </a:lnTo>
                <a:lnTo>
                  <a:pt x="61350" y="534384"/>
                </a:lnTo>
                <a:lnTo>
                  <a:pt x="74165" y="552972"/>
                </a:lnTo>
                <a:lnTo>
                  <a:pt x="81824" y="564739"/>
                </a:lnTo>
                <a:lnTo>
                  <a:pt x="91579" y="576319"/>
                </a:lnTo>
                <a:lnTo>
                  <a:pt x="102264" y="587816"/>
                </a:lnTo>
                <a:lnTo>
                  <a:pt x="124646" y="610719"/>
                </a:lnTo>
                <a:lnTo>
                  <a:pt x="137157" y="623320"/>
                </a:lnTo>
                <a:lnTo>
                  <a:pt x="148873" y="632518"/>
                </a:lnTo>
                <a:lnTo>
                  <a:pt x="155999" y="637637"/>
                </a:lnTo>
                <a:lnTo>
                  <a:pt x="168995" y="645866"/>
                </a:lnTo>
                <a:lnTo>
                  <a:pt x="181121" y="652698"/>
                </a:lnTo>
                <a:lnTo>
                  <a:pt x="192861" y="658909"/>
                </a:lnTo>
                <a:lnTo>
                  <a:pt x="244536" y="685014"/>
                </a:lnTo>
                <a:lnTo>
                  <a:pt x="255970" y="688195"/>
                </a:lnTo>
                <a:lnTo>
                  <a:pt x="261686" y="689043"/>
                </a:lnTo>
                <a:lnTo>
                  <a:pt x="269307" y="690561"/>
                </a:lnTo>
                <a:lnTo>
                  <a:pt x="287934" y="694787"/>
                </a:lnTo>
                <a:lnTo>
                  <a:pt x="295378" y="697248"/>
                </a:lnTo>
                <a:lnTo>
                  <a:pt x="306189" y="702522"/>
                </a:lnTo>
                <a:lnTo>
                  <a:pt x="319248" y="705501"/>
                </a:lnTo>
                <a:lnTo>
                  <a:pt x="326732" y="706296"/>
                </a:lnTo>
                <a:lnTo>
                  <a:pt x="337586" y="709718"/>
                </a:lnTo>
                <a:lnTo>
                  <a:pt x="345586" y="713461"/>
                </a:lnTo>
                <a:lnTo>
                  <a:pt x="355444" y="715569"/>
                </a:lnTo>
                <a:lnTo>
                  <a:pt x="361460" y="716062"/>
                </a:lnTo>
                <a:lnTo>
                  <a:pt x="364398" y="717146"/>
                </a:lnTo>
                <a:lnTo>
                  <a:pt x="373083" y="722270"/>
                </a:lnTo>
                <a:lnTo>
                  <a:pt x="381689" y="725164"/>
                </a:lnTo>
                <a:lnTo>
                  <a:pt x="390272" y="730678"/>
                </a:lnTo>
                <a:lnTo>
                  <a:pt x="395989" y="732303"/>
                </a:lnTo>
                <a:lnTo>
                  <a:pt x="407420" y="733345"/>
                </a:lnTo>
                <a:lnTo>
                  <a:pt x="418850" y="7336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51"/>
          <p:cNvSpPr/>
          <p:nvPr/>
        </p:nvSpPr>
        <p:spPr>
          <a:xfrm>
            <a:off x="3997642" y="4697729"/>
            <a:ext cx="351474" cy="240032"/>
          </a:xfrm>
          <a:custGeom>
            <a:avLst/>
            <a:gdLst/>
            <a:ahLst/>
            <a:cxnLst/>
            <a:rect l="0" t="0" r="0" b="0"/>
            <a:pathLst>
              <a:path w="351474" h="240032">
                <a:moveTo>
                  <a:pt x="0" y="240031"/>
                </a:moveTo>
                <a:lnTo>
                  <a:pt x="9102" y="235480"/>
                </a:lnTo>
                <a:lnTo>
                  <a:pt x="19313" y="228099"/>
                </a:lnTo>
                <a:lnTo>
                  <a:pt x="27951" y="222663"/>
                </a:lnTo>
                <a:lnTo>
                  <a:pt x="38140" y="216119"/>
                </a:lnTo>
                <a:lnTo>
                  <a:pt x="43524" y="211707"/>
                </a:lnTo>
                <a:lnTo>
                  <a:pt x="49019" y="206861"/>
                </a:lnTo>
                <a:lnTo>
                  <a:pt x="60204" y="196396"/>
                </a:lnTo>
                <a:lnTo>
                  <a:pt x="65853" y="190939"/>
                </a:lnTo>
                <a:lnTo>
                  <a:pt x="72477" y="185395"/>
                </a:lnTo>
                <a:lnTo>
                  <a:pt x="79751" y="179794"/>
                </a:lnTo>
                <a:lnTo>
                  <a:pt x="87457" y="174156"/>
                </a:lnTo>
                <a:lnTo>
                  <a:pt x="94500" y="168491"/>
                </a:lnTo>
                <a:lnTo>
                  <a:pt x="101100" y="162811"/>
                </a:lnTo>
                <a:lnTo>
                  <a:pt x="107405" y="157118"/>
                </a:lnTo>
                <a:lnTo>
                  <a:pt x="117323" y="149513"/>
                </a:lnTo>
                <a:lnTo>
                  <a:pt x="129651" y="140633"/>
                </a:lnTo>
                <a:lnTo>
                  <a:pt x="176846" y="108107"/>
                </a:lnTo>
                <a:lnTo>
                  <a:pt x="204799" y="89288"/>
                </a:lnTo>
                <a:lnTo>
                  <a:pt x="212733" y="83338"/>
                </a:lnTo>
                <a:lnTo>
                  <a:pt x="219927" y="77467"/>
                </a:lnTo>
                <a:lnTo>
                  <a:pt x="226628" y="71647"/>
                </a:lnTo>
                <a:lnTo>
                  <a:pt x="233953" y="65862"/>
                </a:lnTo>
                <a:lnTo>
                  <a:pt x="241693" y="60101"/>
                </a:lnTo>
                <a:lnTo>
                  <a:pt x="249712" y="54355"/>
                </a:lnTo>
                <a:lnTo>
                  <a:pt x="260772" y="47667"/>
                </a:lnTo>
                <a:lnTo>
                  <a:pt x="273861" y="40351"/>
                </a:lnTo>
                <a:lnTo>
                  <a:pt x="317727" y="17178"/>
                </a:lnTo>
                <a:lnTo>
                  <a:pt x="324213" y="14310"/>
                </a:lnTo>
                <a:lnTo>
                  <a:pt x="329489" y="12398"/>
                </a:lnTo>
                <a:lnTo>
                  <a:pt x="35147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52"/>
          <p:cNvSpPr/>
          <p:nvPr/>
        </p:nvSpPr>
        <p:spPr>
          <a:xfrm>
            <a:off x="4349115" y="4697729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53"/>
          <p:cNvSpPr/>
          <p:nvPr/>
        </p:nvSpPr>
        <p:spPr>
          <a:xfrm>
            <a:off x="4151947" y="4774882"/>
            <a:ext cx="291466" cy="291466"/>
          </a:xfrm>
          <a:custGeom>
            <a:avLst/>
            <a:gdLst/>
            <a:ahLst/>
            <a:cxnLst/>
            <a:rect l="0" t="0" r="0" b="0"/>
            <a:pathLst>
              <a:path w="291466" h="291466">
                <a:moveTo>
                  <a:pt x="0" y="291465"/>
                </a:moveTo>
                <a:lnTo>
                  <a:pt x="19313" y="291465"/>
                </a:lnTo>
                <a:lnTo>
                  <a:pt x="27951" y="288925"/>
                </a:lnTo>
                <a:lnTo>
                  <a:pt x="32921" y="286915"/>
                </a:lnTo>
                <a:lnTo>
                  <a:pt x="37187" y="283669"/>
                </a:lnTo>
                <a:lnTo>
                  <a:pt x="44468" y="274983"/>
                </a:lnTo>
                <a:lnTo>
                  <a:pt x="50600" y="268094"/>
                </a:lnTo>
                <a:lnTo>
                  <a:pt x="67574" y="250281"/>
                </a:lnTo>
                <a:lnTo>
                  <a:pt x="121647" y="195594"/>
                </a:lnTo>
                <a:lnTo>
                  <a:pt x="131581" y="184689"/>
                </a:lnTo>
                <a:lnTo>
                  <a:pt x="140108" y="174561"/>
                </a:lnTo>
                <a:lnTo>
                  <a:pt x="147698" y="164951"/>
                </a:lnTo>
                <a:lnTo>
                  <a:pt x="154663" y="155687"/>
                </a:lnTo>
                <a:lnTo>
                  <a:pt x="167481" y="137775"/>
                </a:lnTo>
                <a:lnTo>
                  <a:pt x="184609" y="115208"/>
                </a:lnTo>
                <a:lnTo>
                  <a:pt x="194510" y="102523"/>
                </a:lnTo>
                <a:lnTo>
                  <a:pt x="203968" y="92161"/>
                </a:lnTo>
                <a:lnTo>
                  <a:pt x="213131" y="83348"/>
                </a:lnTo>
                <a:lnTo>
                  <a:pt x="222098" y="75568"/>
                </a:lnTo>
                <a:lnTo>
                  <a:pt x="229980" y="67524"/>
                </a:lnTo>
                <a:lnTo>
                  <a:pt x="237140" y="59303"/>
                </a:lnTo>
                <a:lnTo>
                  <a:pt x="243818" y="50966"/>
                </a:lnTo>
                <a:lnTo>
                  <a:pt x="252080" y="41598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54"/>
          <p:cNvSpPr/>
          <p:nvPr/>
        </p:nvSpPr>
        <p:spPr>
          <a:xfrm>
            <a:off x="4563427" y="2743200"/>
            <a:ext cx="437199" cy="522923"/>
          </a:xfrm>
          <a:custGeom>
            <a:avLst/>
            <a:gdLst/>
            <a:ahLst/>
            <a:cxnLst/>
            <a:rect l="0" t="0" r="0" b="0"/>
            <a:pathLst>
              <a:path w="437199" h="522923">
                <a:moveTo>
                  <a:pt x="0" y="0"/>
                </a:moveTo>
                <a:lnTo>
                  <a:pt x="4551" y="13652"/>
                </a:lnTo>
                <a:lnTo>
                  <a:pt x="6844" y="17674"/>
                </a:lnTo>
                <a:lnTo>
                  <a:pt x="9325" y="20355"/>
                </a:lnTo>
                <a:lnTo>
                  <a:pt x="11932" y="22142"/>
                </a:lnTo>
                <a:lnTo>
                  <a:pt x="17368" y="24128"/>
                </a:lnTo>
                <a:lnTo>
                  <a:pt x="20151" y="24658"/>
                </a:lnTo>
                <a:lnTo>
                  <a:pt x="56264" y="25246"/>
                </a:lnTo>
                <a:lnTo>
                  <a:pt x="83229" y="25403"/>
                </a:lnTo>
                <a:lnTo>
                  <a:pt x="103111" y="26460"/>
                </a:lnTo>
                <a:lnTo>
                  <a:pt x="118270" y="28118"/>
                </a:lnTo>
                <a:lnTo>
                  <a:pt x="130282" y="30175"/>
                </a:lnTo>
                <a:lnTo>
                  <a:pt x="142100" y="32499"/>
                </a:lnTo>
                <a:lnTo>
                  <a:pt x="165390" y="37621"/>
                </a:lnTo>
                <a:lnTo>
                  <a:pt x="175983" y="40321"/>
                </a:lnTo>
                <a:lnTo>
                  <a:pt x="185902" y="43073"/>
                </a:lnTo>
                <a:lnTo>
                  <a:pt x="195372" y="45860"/>
                </a:lnTo>
                <a:lnTo>
                  <a:pt x="204543" y="49623"/>
                </a:lnTo>
                <a:lnTo>
                  <a:pt x="213515" y="54037"/>
                </a:lnTo>
                <a:lnTo>
                  <a:pt x="222353" y="58884"/>
                </a:lnTo>
                <a:lnTo>
                  <a:pt x="231103" y="64021"/>
                </a:lnTo>
                <a:lnTo>
                  <a:pt x="248445" y="74808"/>
                </a:lnTo>
                <a:lnTo>
                  <a:pt x="257070" y="81305"/>
                </a:lnTo>
                <a:lnTo>
                  <a:pt x="265677" y="88493"/>
                </a:lnTo>
                <a:lnTo>
                  <a:pt x="274273" y="96143"/>
                </a:lnTo>
                <a:lnTo>
                  <a:pt x="313676" y="129663"/>
                </a:lnTo>
                <a:lnTo>
                  <a:pt x="325323" y="140735"/>
                </a:lnTo>
                <a:lnTo>
                  <a:pt x="334992" y="150973"/>
                </a:lnTo>
                <a:lnTo>
                  <a:pt x="343343" y="160656"/>
                </a:lnTo>
                <a:lnTo>
                  <a:pt x="351767" y="169969"/>
                </a:lnTo>
                <a:lnTo>
                  <a:pt x="368749" y="187937"/>
                </a:lnTo>
                <a:lnTo>
                  <a:pt x="375372" y="197681"/>
                </a:lnTo>
                <a:lnTo>
                  <a:pt x="380741" y="207987"/>
                </a:lnTo>
                <a:lnTo>
                  <a:pt x="405302" y="265556"/>
                </a:lnTo>
                <a:lnTo>
                  <a:pt x="411172" y="284670"/>
                </a:lnTo>
                <a:lnTo>
                  <a:pt x="416037" y="305032"/>
                </a:lnTo>
                <a:lnTo>
                  <a:pt x="420233" y="326227"/>
                </a:lnTo>
                <a:lnTo>
                  <a:pt x="423983" y="343215"/>
                </a:lnTo>
                <a:lnTo>
                  <a:pt x="427435" y="357397"/>
                </a:lnTo>
                <a:lnTo>
                  <a:pt x="430690" y="369709"/>
                </a:lnTo>
                <a:lnTo>
                  <a:pt x="432859" y="380775"/>
                </a:lnTo>
                <a:lnTo>
                  <a:pt x="434305" y="391010"/>
                </a:lnTo>
                <a:lnTo>
                  <a:pt x="435269" y="400691"/>
                </a:lnTo>
                <a:lnTo>
                  <a:pt x="435912" y="410002"/>
                </a:lnTo>
                <a:lnTo>
                  <a:pt x="436341" y="419067"/>
                </a:lnTo>
                <a:lnTo>
                  <a:pt x="436817" y="436759"/>
                </a:lnTo>
                <a:lnTo>
                  <a:pt x="437198" y="5229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55"/>
          <p:cNvSpPr/>
          <p:nvPr/>
        </p:nvSpPr>
        <p:spPr>
          <a:xfrm>
            <a:off x="4769167" y="2820352"/>
            <a:ext cx="368618" cy="197169"/>
          </a:xfrm>
          <a:custGeom>
            <a:avLst/>
            <a:gdLst/>
            <a:ahLst/>
            <a:cxnLst/>
            <a:rect l="0" t="0" r="0" b="0"/>
            <a:pathLst>
              <a:path w="368618" h="197169">
                <a:moveTo>
                  <a:pt x="0" y="197168"/>
                </a:moveTo>
                <a:lnTo>
                  <a:pt x="4551" y="188066"/>
                </a:lnTo>
                <a:lnTo>
                  <a:pt x="6844" y="184432"/>
                </a:lnTo>
                <a:lnTo>
                  <a:pt x="9325" y="181058"/>
                </a:lnTo>
                <a:lnTo>
                  <a:pt x="11932" y="177855"/>
                </a:lnTo>
                <a:lnTo>
                  <a:pt x="15574" y="173815"/>
                </a:lnTo>
                <a:lnTo>
                  <a:pt x="24702" y="164246"/>
                </a:lnTo>
                <a:lnTo>
                  <a:pt x="30755" y="159027"/>
                </a:lnTo>
                <a:lnTo>
                  <a:pt x="37648" y="153643"/>
                </a:lnTo>
                <a:lnTo>
                  <a:pt x="45102" y="148149"/>
                </a:lnTo>
                <a:lnTo>
                  <a:pt x="61003" y="136964"/>
                </a:lnTo>
                <a:lnTo>
                  <a:pt x="69243" y="131314"/>
                </a:lnTo>
                <a:lnTo>
                  <a:pt x="91100" y="117417"/>
                </a:lnTo>
                <a:lnTo>
                  <a:pt x="103596" y="109711"/>
                </a:lnTo>
                <a:lnTo>
                  <a:pt x="115737" y="102668"/>
                </a:lnTo>
                <a:lnTo>
                  <a:pt x="139386" y="89763"/>
                </a:lnTo>
                <a:lnTo>
                  <a:pt x="185613" y="65956"/>
                </a:lnTo>
                <a:lnTo>
                  <a:pt x="208542" y="54396"/>
                </a:lnTo>
                <a:lnTo>
                  <a:pt x="219990" y="49599"/>
                </a:lnTo>
                <a:lnTo>
                  <a:pt x="231433" y="45449"/>
                </a:lnTo>
                <a:lnTo>
                  <a:pt x="242871" y="41729"/>
                </a:lnTo>
                <a:lnTo>
                  <a:pt x="252402" y="37344"/>
                </a:lnTo>
                <a:lnTo>
                  <a:pt x="260660" y="32516"/>
                </a:lnTo>
                <a:lnTo>
                  <a:pt x="268071" y="27393"/>
                </a:lnTo>
                <a:lnTo>
                  <a:pt x="275869" y="23024"/>
                </a:lnTo>
                <a:lnTo>
                  <a:pt x="283925" y="19159"/>
                </a:lnTo>
                <a:lnTo>
                  <a:pt x="292153" y="15631"/>
                </a:lnTo>
                <a:lnTo>
                  <a:pt x="301449" y="12325"/>
                </a:lnTo>
                <a:lnTo>
                  <a:pt x="311456" y="9170"/>
                </a:lnTo>
                <a:lnTo>
                  <a:pt x="321938" y="6113"/>
                </a:lnTo>
                <a:lnTo>
                  <a:pt x="329877" y="4075"/>
                </a:lnTo>
                <a:lnTo>
                  <a:pt x="336123" y="2717"/>
                </a:lnTo>
                <a:lnTo>
                  <a:pt x="36861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56"/>
          <p:cNvSpPr/>
          <p:nvPr/>
        </p:nvSpPr>
        <p:spPr>
          <a:xfrm>
            <a:off x="4863465" y="2931795"/>
            <a:ext cx="420053" cy="145733"/>
          </a:xfrm>
          <a:custGeom>
            <a:avLst/>
            <a:gdLst/>
            <a:ahLst/>
            <a:cxnLst/>
            <a:rect l="0" t="0" r="0" b="0"/>
            <a:pathLst>
              <a:path w="420053" h="145733">
                <a:moveTo>
                  <a:pt x="0" y="145732"/>
                </a:moveTo>
                <a:lnTo>
                  <a:pt x="18203" y="145732"/>
                </a:lnTo>
                <a:lnTo>
                  <a:pt x="25470" y="144780"/>
                </a:lnTo>
                <a:lnTo>
                  <a:pt x="32220" y="143192"/>
                </a:lnTo>
                <a:lnTo>
                  <a:pt x="61292" y="133801"/>
                </a:lnTo>
                <a:lnTo>
                  <a:pt x="86105" y="125581"/>
                </a:lnTo>
                <a:lnTo>
                  <a:pt x="95504" y="122773"/>
                </a:lnTo>
                <a:lnTo>
                  <a:pt x="116105" y="117113"/>
                </a:lnTo>
                <a:lnTo>
                  <a:pt x="129791" y="111413"/>
                </a:lnTo>
                <a:lnTo>
                  <a:pt x="145582" y="103803"/>
                </a:lnTo>
                <a:lnTo>
                  <a:pt x="162777" y="94919"/>
                </a:lnTo>
                <a:lnTo>
                  <a:pt x="180908" y="86139"/>
                </a:lnTo>
                <a:lnTo>
                  <a:pt x="218833" y="68764"/>
                </a:lnTo>
                <a:lnTo>
                  <a:pt x="235424" y="62035"/>
                </a:lnTo>
                <a:lnTo>
                  <a:pt x="250294" y="56597"/>
                </a:lnTo>
                <a:lnTo>
                  <a:pt x="264018" y="52018"/>
                </a:lnTo>
                <a:lnTo>
                  <a:pt x="276024" y="47061"/>
                </a:lnTo>
                <a:lnTo>
                  <a:pt x="286886" y="41852"/>
                </a:lnTo>
                <a:lnTo>
                  <a:pt x="296985" y="36474"/>
                </a:lnTo>
                <a:lnTo>
                  <a:pt x="309432" y="30983"/>
                </a:lnTo>
                <a:lnTo>
                  <a:pt x="323445" y="25418"/>
                </a:lnTo>
                <a:lnTo>
                  <a:pt x="338503" y="19802"/>
                </a:lnTo>
                <a:lnTo>
                  <a:pt x="353303" y="15107"/>
                </a:lnTo>
                <a:lnTo>
                  <a:pt x="367933" y="11023"/>
                </a:lnTo>
                <a:lnTo>
                  <a:pt x="42005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Linear pairs are supplementary.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676400"/>
            <a:ext cx="8477250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MARTPenAnnotation117"/>
          <p:cNvSpPr/>
          <p:nvPr/>
        </p:nvSpPr>
        <p:spPr>
          <a:xfrm>
            <a:off x="3431857" y="3077527"/>
            <a:ext cx="2065973" cy="471489"/>
          </a:xfrm>
          <a:custGeom>
            <a:avLst/>
            <a:gdLst/>
            <a:ahLst/>
            <a:cxnLst/>
            <a:rect l="0" t="0" r="0" b="0"/>
            <a:pathLst>
              <a:path w="2065973" h="471489">
                <a:moveTo>
                  <a:pt x="0" y="8573"/>
                </a:moveTo>
                <a:lnTo>
                  <a:pt x="4551" y="8573"/>
                </a:lnTo>
                <a:lnTo>
                  <a:pt x="6844" y="7620"/>
                </a:lnTo>
                <a:lnTo>
                  <a:pt x="14622" y="2681"/>
                </a:lnTo>
                <a:lnTo>
                  <a:pt x="20151" y="1192"/>
                </a:lnTo>
                <a:lnTo>
                  <a:pt x="82140" y="4"/>
                </a:lnTo>
                <a:lnTo>
                  <a:pt x="161622" y="0"/>
                </a:lnTo>
                <a:lnTo>
                  <a:pt x="224413" y="7381"/>
                </a:lnTo>
                <a:lnTo>
                  <a:pt x="239954" y="8220"/>
                </a:lnTo>
                <a:lnTo>
                  <a:pt x="243789" y="9290"/>
                </a:lnTo>
                <a:lnTo>
                  <a:pt x="254691" y="14394"/>
                </a:lnTo>
                <a:lnTo>
                  <a:pt x="275910" y="16783"/>
                </a:lnTo>
                <a:lnTo>
                  <a:pt x="334341" y="23015"/>
                </a:lnTo>
                <a:lnTo>
                  <a:pt x="362305" y="27724"/>
                </a:lnTo>
                <a:lnTo>
                  <a:pt x="383893" y="32344"/>
                </a:lnTo>
                <a:lnTo>
                  <a:pt x="443862" y="38727"/>
                </a:lnTo>
                <a:lnTo>
                  <a:pt x="461749" y="43565"/>
                </a:lnTo>
                <a:lnTo>
                  <a:pt x="473827" y="47937"/>
                </a:lnTo>
                <a:lnTo>
                  <a:pt x="525606" y="60076"/>
                </a:lnTo>
                <a:lnTo>
                  <a:pt x="574241" y="74245"/>
                </a:lnTo>
                <a:lnTo>
                  <a:pt x="590498" y="76813"/>
                </a:lnTo>
                <a:lnTo>
                  <a:pt x="640774" y="92300"/>
                </a:lnTo>
                <a:lnTo>
                  <a:pt x="696813" y="102769"/>
                </a:lnTo>
                <a:lnTo>
                  <a:pt x="724517" y="109402"/>
                </a:lnTo>
                <a:lnTo>
                  <a:pt x="740981" y="116447"/>
                </a:lnTo>
                <a:lnTo>
                  <a:pt x="763128" y="121850"/>
                </a:lnTo>
                <a:lnTo>
                  <a:pt x="774461" y="125593"/>
                </a:lnTo>
                <a:lnTo>
                  <a:pt x="796313" y="130558"/>
                </a:lnTo>
                <a:lnTo>
                  <a:pt x="825722" y="141846"/>
                </a:lnTo>
                <a:lnTo>
                  <a:pt x="869208" y="155204"/>
                </a:lnTo>
                <a:lnTo>
                  <a:pt x="873795" y="157762"/>
                </a:lnTo>
                <a:lnTo>
                  <a:pt x="883971" y="160604"/>
                </a:lnTo>
                <a:lnTo>
                  <a:pt x="923458" y="169422"/>
                </a:lnTo>
                <a:lnTo>
                  <a:pt x="956574" y="182989"/>
                </a:lnTo>
                <a:lnTo>
                  <a:pt x="1002315" y="197205"/>
                </a:lnTo>
                <a:lnTo>
                  <a:pt x="1069560" y="216923"/>
                </a:lnTo>
                <a:lnTo>
                  <a:pt x="1122822" y="234294"/>
                </a:lnTo>
                <a:lnTo>
                  <a:pt x="1134985" y="240020"/>
                </a:lnTo>
                <a:lnTo>
                  <a:pt x="1139561" y="242881"/>
                </a:lnTo>
                <a:lnTo>
                  <a:pt x="1149727" y="246060"/>
                </a:lnTo>
                <a:lnTo>
                  <a:pt x="1155105" y="246907"/>
                </a:lnTo>
                <a:lnTo>
                  <a:pt x="1163619" y="250389"/>
                </a:lnTo>
                <a:lnTo>
                  <a:pt x="1167224" y="252651"/>
                </a:lnTo>
                <a:lnTo>
                  <a:pt x="1176309" y="255164"/>
                </a:lnTo>
                <a:lnTo>
                  <a:pt x="1186696" y="257234"/>
                </a:lnTo>
                <a:lnTo>
                  <a:pt x="1221587" y="268864"/>
                </a:lnTo>
                <a:lnTo>
                  <a:pt x="1276209" y="281998"/>
                </a:lnTo>
                <a:lnTo>
                  <a:pt x="1325886" y="296400"/>
                </a:lnTo>
                <a:lnTo>
                  <a:pt x="1353328" y="301859"/>
                </a:lnTo>
                <a:lnTo>
                  <a:pt x="1388773" y="313612"/>
                </a:lnTo>
                <a:lnTo>
                  <a:pt x="1440767" y="326299"/>
                </a:lnTo>
                <a:lnTo>
                  <a:pt x="1482341" y="340408"/>
                </a:lnTo>
                <a:lnTo>
                  <a:pt x="1543357" y="351533"/>
                </a:lnTo>
                <a:lnTo>
                  <a:pt x="1574861" y="360622"/>
                </a:lnTo>
                <a:lnTo>
                  <a:pt x="1612433" y="374409"/>
                </a:lnTo>
                <a:lnTo>
                  <a:pt x="1637585" y="381975"/>
                </a:lnTo>
                <a:lnTo>
                  <a:pt x="1697369" y="394866"/>
                </a:lnTo>
                <a:lnTo>
                  <a:pt x="1734328" y="408693"/>
                </a:lnTo>
                <a:lnTo>
                  <a:pt x="1774085" y="420066"/>
                </a:lnTo>
                <a:lnTo>
                  <a:pt x="1819785" y="431169"/>
                </a:lnTo>
                <a:lnTo>
                  <a:pt x="1876990" y="444800"/>
                </a:lnTo>
                <a:lnTo>
                  <a:pt x="1929554" y="455284"/>
                </a:lnTo>
                <a:lnTo>
                  <a:pt x="1989887" y="465840"/>
                </a:lnTo>
                <a:lnTo>
                  <a:pt x="2045193" y="470372"/>
                </a:lnTo>
                <a:lnTo>
                  <a:pt x="2065972" y="4714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18"/>
          <p:cNvSpPr/>
          <p:nvPr/>
        </p:nvSpPr>
        <p:spPr>
          <a:xfrm>
            <a:off x="4387061" y="2580322"/>
            <a:ext cx="112726" cy="762954"/>
          </a:xfrm>
          <a:custGeom>
            <a:avLst/>
            <a:gdLst/>
            <a:ahLst/>
            <a:cxnLst/>
            <a:rect l="0" t="0" r="0" b="0"/>
            <a:pathLst>
              <a:path w="112726" h="762954">
                <a:moveTo>
                  <a:pt x="107786" y="762953"/>
                </a:moveTo>
                <a:lnTo>
                  <a:pt x="112337" y="753851"/>
                </a:lnTo>
                <a:lnTo>
                  <a:pt x="112725" y="749265"/>
                </a:lnTo>
                <a:lnTo>
                  <a:pt x="109673" y="734661"/>
                </a:lnTo>
                <a:lnTo>
                  <a:pt x="108345" y="716258"/>
                </a:lnTo>
                <a:lnTo>
                  <a:pt x="107860" y="649736"/>
                </a:lnTo>
                <a:lnTo>
                  <a:pt x="105279" y="633576"/>
                </a:lnTo>
                <a:lnTo>
                  <a:pt x="101909" y="617822"/>
                </a:lnTo>
                <a:lnTo>
                  <a:pt x="100012" y="598243"/>
                </a:lnTo>
                <a:lnTo>
                  <a:pt x="98498" y="577519"/>
                </a:lnTo>
                <a:lnTo>
                  <a:pt x="96831" y="566940"/>
                </a:lnTo>
                <a:lnTo>
                  <a:pt x="93392" y="544391"/>
                </a:lnTo>
                <a:lnTo>
                  <a:pt x="90504" y="510868"/>
                </a:lnTo>
                <a:lnTo>
                  <a:pt x="86453" y="475020"/>
                </a:lnTo>
                <a:lnTo>
                  <a:pt x="84038" y="457650"/>
                </a:lnTo>
                <a:lnTo>
                  <a:pt x="78817" y="425650"/>
                </a:lnTo>
                <a:lnTo>
                  <a:pt x="76090" y="412354"/>
                </a:lnTo>
                <a:lnTo>
                  <a:pt x="73321" y="400633"/>
                </a:lnTo>
                <a:lnTo>
                  <a:pt x="70521" y="389961"/>
                </a:lnTo>
                <a:lnTo>
                  <a:pt x="64872" y="370484"/>
                </a:lnTo>
                <a:lnTo>
                  <a:pt x="62031" y="361289"/>
                </a:lnTo>
                <a:lnTo>
                  <a:pt x="58876" y="343453"/>
                </a:lnTo>
                <a:lnTo>
                  <a:pt x="55568" y="320286"/>
                </a:lnTo>
                <a:lnTo>
                  <a:pt x="44901" y="265715"/>
                </a:lnTo>
                <a:lnTo>
                  <a:pt x="41737" y="243191"/>
                </a:lnTo>
                <a:lnTo>
                  <a:pt x="39941" y="233565"/>
                </a:lnTo>
                <a:lnTo>
                  <a:pt x="37791" y="224290"/>
                </a:lnTo>
                <a:lnTo>
                  <a:pt x="35405" y="215249"/>
                </a:lnTo>
                <a:lnTo>
                  <a:pt x="32862" y="201602"/>
                </a:lnTo>
                <a:lnTo>
                  <a:pt x="27496" y="166118"/>
                </a:lnTo>
                <a:lnTo>
                  <a:pt x="25685" y="151703"/>
                </a:lnTo>
                <a:lnTo>
                  <a:pt x="23672" y="130606"/>
                </a:lnTo>
                <a:lnTo>
                  <a:pt x="22183" y="118503"/>
                </a:lnTo>
                <a:lnTo>
                  <a:pt x="16488" y="78927"/>
                </a:lnTo>
                <a:lnTo>
                  <a:pt x="13425" y="59052"/>
                </a:lnTo>
                <a:lnTo>
                  <a:pt x="11541" y="54608"/>
                </a:lnTo>
                <a:lnTo>
                  <a:pt x="9333" y="50693"/>
                </a:lnTo>
                <a:lnTo>
                  <a:pt x="6879" y="41263"/>
                </a:lnTo>
                <a:lnTo>
                  <a:pt x="5031" y="17526"/>
                </a:lnTo>
                <a:lnTo>
                  <a:pt x="4040" y="14541"/>
                </a:lnTo>
                <a:lnTo>
                  <a:pt x="2427" y="12552"/>
                </a:lnTo>
                <a:lnTo>
                  <a:pt x="399" y="11225"/>
                </a:lnTo>
                <a:lnTo>
                  <a:pt x="0" y="9388"/>
                </a:lnTo>
                <a:lnTo>
                  <a:pt x="686" y="7212"/>
                </a:lnTo>
                <a:lnTo>
                  <a:pt x="491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19"/>
          <p:cNvSpPr/>
          <p:nvPr/>
        </p:nvSpPr>
        <p:spPr>
          <a:xfrm>
            <a:off x="3997642" y="2674620"/>
            <a:ext cx="128588" cy="360045"/>
          </a:xfrm>
          <a:custGeom>
            <a:avLst/>
            <a:gdLst/>
            <a:ahLst/>
            <a:cxnLst/>
            <a:rect l="0" t="0" r="0" b="0"/>
            <a:pathLst>
              <a:path w="128588" h="360045">
                <a:moveTo>
                  <a:pt x="0" y="0"/>
                </a:moveTo>
                <a:lnTo>
                  <a:pt x="4551" y="13652"/>
                </a:lnTo>
                <a:lnTo>
                  <a:pt x="6844" y="19579"/>
                </a:lnTo>
                <a:lnTo>
                  <a:pt x="9325" y="25435"/>
                </a:lnTo>
                <a:lnTo>
                  <a:pt x="11932" y="31244"/>
                </a:lnTo>
                <a:lnTo>
                  <a:pt x="14828" y="40238"/>
                </a:lnTo>
                <a:lnTo>
                  <a:pt x="15601" y="43971"/>
                </a:lnTo>
                <a:lnTo>
                  <a:pt x="18020" y="49316"/>
                </a:lnTo>
                <a:lnTo>
                  <a:pt x="21539" y="55737"/>
                </a:lnTo>
                <a:lnTo>
                  <a:pt x="25789" y="62876"/>
                </a:lnTo>
                <a:lnTo>
                  <a:pt x="35592" y="78427"/>
                </a:lnTo>
                <a:lnTo>
                  <a:pt x="40873" y="86575"/>
                </a:lnTo>
                <a:lnTo>
                  <a:pt x="45346" y="93911"/>
                </a:lnTo>
                <a:lnTo>
                  <a:pt x="49281" y="100707"/>
                </a:lnTo>
                <a:lnTo>
                  <a:pt x="52856" y="107143"/>
                </a:lnTo>
                <a:lnTo>
                  <a:pt x="56193" y="114291"/>
                </a:lnTo>
                <a:lnTo>
                  <a:pt x="59369" y="121914"/>
                </a:lnTo>
                <a:lnTo>
                  <a:pt x="62440" y="129853"/>
                </a:lnTo>
                <a:lnTo>
                  <a:pt x="65439" y="137051"/>
                </a:lnTo>
                <a:lnTo>
                  <a:pt x="68391" y="143755"/>
                </a:lnTo>
                <a:lnTo>
                  <a:pt x="74211" y="156283"/>
                </a:lnTo>
                <a:lnTo>
                  <a:pt x="79973" y="168202"/>
                </a:lnTo>
                <a:lnTo>
                  <a:pt x="82843" y="174999"/>
                </a:lnTo>
                <a:lnTo>
                  <a:pt x="85709" y="182389"/>
                </a:lnTo>
                <a:lnTo>
                  <a:pt x="88572" y="190172"/>
                </a:lnTo>
                <a:lnTo>
                  <a:pt x="92385" y="202981"/>
                </a:lnTo>
                <a:lnTo>
                  <a:pt x="101703" y="237534"/>
                </a:lnTo>
                <a:lnTo>
                  <a:pt x="117658" y="299827"/>
                </a:lnTo>
                <a:lnTo>
                  <a:pt x="121301" y="315137"/>
                </a:lnTo>
                <a:lnTo>
                  <a:pt x="123730" y="326296"/>
                </a:lnTo>
                <a:lnTo>
                  <a:pt x="125349" y="334688"/>
                </a:lnTo>
                <a:lnTo>
                  <a:pt x="126429" y="341235"/>
                </a:lnTo>
                <a:lnTo>
                  <a:pt x="127629" y="351050"/>
                </a:lnTo>
                <a:lnTo>
                  <a:pt x="128587" y="3600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20"/>
          <p:cNvSpPr/>
          <p:nvPr/>
        </p:nvSpPr>
        <p:spPr>
          <a:xfrm>
            <a:off x="4657725" y="2832059"/>
            <a:ext cx="394335" cy="279723"/>
          </a:xfrm>
          <a:custGeom>
            <a:avLst/>
            <a:gdLst/>
            <a:ahLst/>
            <a:cxnLst/>
            <a:rect l="0" t="0" r="0" b="0"/>
            <a:pathLst>
              <a:path w="394335" h="279723">
                <a:moveTo>
                  <a:pt x="0" y="91163"/>
                </a:moveTo>
                <a:lnTo>
                  <a:pt x="0" y="64470"/>
                </a:lnTo>
                <a:lnTo>
                  <a:pt x="952" y="60032"/>
                </a:lnTo>
                <a:lnTo>
                  <a:pt x="2540" y="55169"/>
                </a:lnTo>
                <a:lnTo>
                  <a:pt x="4550" y="50022"/>
                </a:lnTo>
                <a:lnTo>
                  <a:pt x="7796" y="45638"/>
                </a:lnTo>
                <a:lnTo>
                  <a:pt x="16482" y="38228"/>
                </a:lnTo>
                <a:lnTo>
                  <a:pt x="23370" y="33965"/>
                </a:lnTo>
                <a:lnTo>
                  <a:pt x="31773" y="29219"/>
                </a:lnTo>
                <a:lnTo>
                  <a:pt x="41184" y="24149"/>
                </a:lnTo>
                <a:lnTo>
                  <a:pt x="52221" y="18865"/>
                </a:lnTo>
                <a:lnTo>
                  <a:pt x="64341" y="13437"/>
                </a:lnTo>
                <a:lnTo>
                  <a:pt x="77184" y="7913"/>
                </a:lnTo>
                <a:lnTo>
                  <a:pt x="87651" y="4230"/>
                </a:lnTo>
                <a:lnTo>
                  <a:pt x="96534" y="1775"/>
                </a:lnTo>
                <a:lnTo>
                  <a:pt x="104361" y="139"/>
                </a:lnTo>
                <a:lnTo>
                  <a:pt x="110531" y="0"/>
                </a:lnTo>
                <a:lnTo>
                  <a:pt x="115597" y="860"/>
                </a:lnTo>
                <a:lnTo>
                  <a:pt x="124719" y="4356"/>
                </a:lnTo>
                <a:lnTo>
                  <a:pt x="135123" y="9085"/>
                </a:lnTo>
                <a:lnTo>
                  <a:pt x="143557" y="11821"/>
                </a:lnTo>
                <a:lnTo>
                  <a:pt x="147139" y="12551"/>
                </a:lnTo>
                <a:lnTo>
                  <a:pt x="153660" y="15902"/>
                </a:lnTo>
                <a:lnTo>
                  <a:pt x="162686" y="23143"/>
                </a:lnTo>
                <a:lnTo>
                  <a:pt x="165607" y="25814"/>
                </a:lnTo>
                <a:lnTo>
                  <a:pt x="167555" y="29500"/>
                </a:lnTo>
                <a:lnTo>
                  <a:pt x="168853" y="33862"/>
                </a:lnTo>
                <a:lnTo>
                  <a:pt x="169719" y="38675"/>
                </a:lnTo>
                <a:lnTo>
                  <a:pt x="171248" y="43788"/>
                </a:lnTo>
                <a:lnTo>
                  <a:pt x="173220" y="49102"/>
                </a:lnTo>
                <a:lnTo>
                  <a:pt x="175487" y="54550"/>
                </a:lnTo>
                <a:lnTo>
                  <a:pt x="178006" y="63143"/>
                </a:lnTo>
                <a:lnTo>
                  <a:pt x="179126" y="71090"/>
                </a:lnTo>
                <a:lnTo>
                  <a:pt x="179425" y="75876"/>
                </a:lnTo>
                <a:lnTo>
                  <a:pt x="179624" y="80972"/>
                </a:lnTo>
                <a:lnTo>
                  <a:pt x="178804" y="87226"/>
                </a:lnTo>
                <a:lnTo>
                  <a:pt x="177305" y="94254"/>
                </a:lnTo>
                <a:lnTo>
                  <a:pt x="175353" y="101796"/>
                </a:lnTo>
                <a:lnTo>
                  <a:pt x="173099" y="108729"/>
                </a:lnTo>
                <a:lnTo>
                  <a:pt x="170645" y="115256"/>
                </a:lnTo>
                <a:lnTo>
                  <a:pt x="168055" y="121513"/>
                </a:lnTo>
                <a:lnTo>
                  <a:pt x="165377" y="127589"/>
                </a:lnTo>
                <a:lnTo>
                  <a:pt x="159861" y="139420"/>
                </a:lnTo>
                <a:lnTo>
                  <a:pt x="142861" y="174003"/>
                </a:lnTo>
                <a:lnTo>
                  <a:pt x="139055" y="179727"/>
                </a:lnTo>
                <a:lnTo>
                  <a:pt x="134613" y="185448"/>
                </a:lnTo>
                <a:lnTo>
                  <a:pt x="129747" y="191167"/>
                </a:lnTo>
                <a:lnTo>
                  <a:pt x="125550" y="195933"/>
                </a:lnTo>
                <a:lnTo>
                  <a:pt x="118347" y="203767"/>
                </a:lnTo>
                <a:lnTo>
                  <a:pt x="104386" y="218084"/>
                </a:lnTo>
                <a:lnTo>
                  <a:pt x="93701" y="226312"/>
                </a:lnTo>
                <a:lnTo>
                  <a:pt x="83554" y="233144"/>
                </a:lnTo>
                <a:lnTo>
                  <a:pt x="75870" y="239356"/>
                </a:lnTo>
                <a:lnTo>
                  <a:pt x="64200" y="247831"/>
                </a:lnTo>
                <a:lnTo>
                  <a:pt x="57087" y="252759"/>
                </a:lnTo>
                <a:lnTo>
                  <a:pt x="46644" y="260773"/>
                </a:lnTo>
                <a:lnTo>
                  <a:pt x="36730" y="269129"/>
                </a:lnTo>
                <a:lnTo>
                  <a:pt x="35917" y="270767"/>
                </a:lnTo>
                <a:lnTo>
                  <a:pt x="35012" y="275127"/>
                </a:lnTo>
                <a:lnTo>
                  <a:pt x="35724" y="276671"/>
                </a:lnTo>
                <a:lnTo>
                  <a:pt x="37151" y="277700"/>
                </a:lnTo>
                <a:lnTo>
                  <a:pt x="41276" y="278843"/>
                </a:lnTo>
                <a:lnTo>
                  <a:pt x="46285" y="279352"/>
                </a:lnTo>
                <a:lnTo>
                  <a:pt x="167968" y="279722"/>
                </a:lnTo>
                <a:lnTo>
                  <a:pt x="184368" y="278782"/>
                </a:lnTo>
                <a:lnTo>
                  <a:pt x="201970" y="277202"/>
                </a:lnTo>
                <a:lnTo>
                  <a:pt x="220371" y="275197"/>
                </a:lnTo>
                <a:lnTo>
                  <a:pt x="234544" y="273860"/>
                </a:lnTo>
                <a:lnTo>
                  <a:pt x="245897" y="272968"/>
                </a:lnTo>
                <a:lnTo>
                  <a:pt x="255372" y="272374"/>
                </a:lnTo>
                <a:lnTo>
                  <a:pt x="273518" y="271714"/>
                </a:lnTo>
                <a:lnTo>
                  <a:pt x="282358" y="271538"/>
                </a:lnTo>
                <a:lnTo>
                  <a:pt x="291108" y="270468"/>
                </a:lnTo>
                <a:lnTo>
                  <a:pt x="299799" y="268802"/>
                </a:lnTo>
                <a:lnTo>
                  <a:pt x="338831" y="259285"/>
                </a:lnTo>
                <a:lnTo>
                  <a:pt x="347807" y="257537"/>
                </a:lnTo>
                <a:lnTo>
                  <a:pt x="355696" y="256371"/>
                </a:lnTo>
                <a:lnTo>
                  <a:pt x="362861" y="255594"/>
                </a:lnTo>
                <a:lnTo>
                  <a:pt x="369542" y="255076"/>
                </a:lnTo>
                <a:lnTo>
                  <a:pt x="375901" y="254731"/>
                </a:lnTo>
                <a:lnTo>
                  <a:pt x="394334" y="2540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21"/>
          <p:cNvSpPr/>
          <p:nvPr/>
        </p:nvSpPr>
        <p:spPr>
          <a:xfrm>
            <a:off x="4607494" y="4064018"/>
            <a:ext cx="135957" cy="1096628"/>
          </a:xfrm>
          <a:custGeom>
            <a:avLst/>
            <a:gdLst/>
            <a:ahLst/>
            <a:cxnLst/>
            <a:rect l="0" t="0" r="0" b="0"/>
            <a:pathLst>
              <a:path w="135957" h="1096628">
                <a:moveTo>
                  <a:pt x="135956" y="1096627"/>
                </a:moveTo>
                <a:lnTo>
                  <a:pt x="135956" y="992788"/>
                </a:lnTo>
                <a:lnTo>
                  <a:pt x="133416" y="973324"/>
                </a:lnTo>
                <a:lnTo>
                  <a:pt x="130064" y="948481"/>
                </a:lnTo>
                <a:lnTo>
                  <a:pt x="127225" y="919381"/>
                </a:lnTo>
                <a:lnTo>
                  <a:pt x="123185" y="904821"/>
                </a:lnTo>
                <a:lnTo>
                  <a:pt x="119675" y="879951"/>
                </a:lnTo>
                <a:lnTo>
                  <a:pt x="118981" y="851614"/>
                </a:lnTo>
                <a:lnTo>
                  <a:pt x="117934" y="833427"/>
                </a:lnTo>
                <a:lnTo>
                  <a:pt x="112941" y="812478"/>
                </a:lnTo>
                <a:lnTo>
                  <a:pt x="110772" y="783253"/>
                </a:lnTo>
                <a:lnTo>
                  <a:pt x="109523" y="761134"/>
                </a:lnTo>
                <a:lnTo>
                  <a:pt x="104417" y="719409"/>
                </a:lnTo>
                <a:lnTo>
                  <a:pt x="102481" y="688631"/>
                </a:lnTo>
                <a:lnTo>
                  <a:pt x="99287" y="655602"/>
                </a:lnTo>
                <a:lnTo>
                  <a:pt x="95846" y="636773"/>
                </a:lnTo>
                <a:lnTo>
                  <a:pt x="93909" y="612605"/>
                </a:lnTo>
                <a:lnTo>
                  <a:pt x="93455" y="589406"/>
                </a:lnTo>
                <a:lnTo>
                  <a:pt x="93200" y="554121"/>
                </a:lnTo>
                <a:lnTo>
                  <a:pt x="91260" y="535883"/>
                </a:lnTo>
                <a:lnTo>
                  <a:pt x="88061" y="513248"/>
                </a:lnTo>
                <a:lnTo>
                  <a:pt x="84023" y="487680"/>
                </a:lnTo>
                <a:lnTo>
                  <a:pt x="81331" y="466825"/>
                </a:lnTo>
                <a:lnTo>
                  <a:pt x="76591" y="418317"/>
                </a:lnTo>
                <a:lnTo>
                  <a:pt x="74471" y="403437"/>
                </a:lnTo>
                <a:lnTo>
                  <a:pt x="70530" y="377062"/>
                </a:lnTo>
                <a:lnTo>
                  <a:pt x="67999" y="344609"/>
                </a:lnTo>
                <a:lnTo>
                  <a:pt x="66505" y="313983"/>
                </a:lnTo>
                <a:lnTo>
                  <a:pt x="62861" y="302380"/>
                </a:lnTo>
                <a:lnTo>
                  <a:pt x="60607" y="278173"/>
                </a:lnTo>
                <a:lnTo>
                  <a:pt x="58652" y="249952"/>
                </a:lnTo>
                <a:lnTo>
                  <a:pt x="53149" y="222402"/>
                </a:lnTo>
                <a:lnTo>
                  <a:pt x="51095" y="195612"/>
                </a:lnTo>
                <a:lnTo>
                  <a:pt x="50615" y="174841"/>
                </a:lnTo>
                <a:lnTo>
                  <a:pt x="50344" y="128074"/>
                </a:lnTo>
                <a:lnTo>
                  <a:pt x="47741" y="96246"/>
                </a:lnTo>
                <a:lnTo>
                  <a:pt x="44361" y="70036"/>
                </a:lnTo>
                <a:lnTo>
                  <a:pt x="42014" y="36960"/>
                </a:lnTo>
                <a:lnTo>
                  <a:pt x="39276" y="25271"/>
                </a:lnTo>
                <a:lnTo>
                  <a:pt x="37213" y="19487"/>
                </a:lnTo>
                <a:lnTo>
                  <a:pt x="34884" y="14679"/>
                </a:lnTo>
                <a:lnTo>
                  <a:pt x="32380" y="10520"/>
                </a:lnTo>
                <a:lnTo>
                  <a:pt x="29758" y="6796"/>
                </a:lnTo>
                <a:lnTo>
                  <a:pt x="27057" y="4313"/>
                </a:lnTo>
                <a:lnTo>
                  <a:pt x="24304" y="2657"/>
                </a:lnTo>
                <a:lnTo>
                  <a:pt x="21516" y="1554"/>
                </a:lnTo>
                <a:lnTo>
                  <a:pt x="18705" y="818"/>
                </a:lnTo>
                <a:lnTo>
                  <a:pt x="15879" y="328"/>
                </a:lnTo>
                <a:lnTo>
                  <a:pt x="13042" y="0"/>
                </a:lnTo>
                <a:lnTo>
                  <a:pt x="11150" y="735"/>
                </a:lnTo>
                <a:lnTo>
                  <a:pt x="9890" y="2177"/>
                </a:lnTo>
                <a:lnTo>
                  <a:pt x="9049" y="4091"/>
                </a:lnTo>
                <a:lnTo>
                  <a:pt x="7589" y="23525"/>
                </a:lnTo>
                <a:lnTo>
                  <a:pt x="7516" y="26896"/>
                </a:lnTo>
                <a:lnTo>
                  <a:pt x="4894" y="35720"/>
                </a:lnTo>
                <a:lnTo>
                  <a:pt x="1506" y="45993"/>
                </a:lnTo>
                <a:lnTo>
                  <a:pt x="0" y="56908"/>
                </a:lnTo>
                <a:lnTo>
                  <a:pt x="551" y="73916"/>
                </a:lnTo>
                <a:lnTo>
                  <a:pt x="5739" y="169087"/>
                </a:lnTo>
                <a:lnTo>
                  <a:pt x="6885" y="205533"/>
                </a:lnTo>
                <a:lnTo>
                  <a:pt x="7225" y="238556"/>
                </a:lnTo>
                <a:lnTo>
                  <a:pt x="7340" y="287263"/>
                </a:lnTo>
                <a:lnTo>
                  <a:pt x="9896" y="306379"/>
                </a:lnTo>
                <a:lnTo>
                  <a:pt x="13254" y="324401"/>
                </a:lnTo>
                <a:lnTo>
                  <a:pt x="14747" y="341935"/>
                </a:lnTo>
                <a:lnTo>
                  <a:pt x="34331" y="498113"/>
                </a:lnTo>
                <a:lnTo>
                  <a:pt x="42529" y="559476"/>
                </a:lnTo>
                <a:lnTo>
                  <a:pt x="45097" y="581363"/>
                </a:lnTo>
                <a:lnTo>
                  <a:pt x="47949" y="613303"/>
                </a:lnTo>
                <a:lnTo>
                  <a:pt x="49217" y="644644"/>
                </a:lnTo>
                <a:lnTo>
                  <a:pt x="50030" y="697678"/>
                </a:lnTo>
                <a:lnTo>
                  <a:pt x="52682" y="725006"/>
                </a:lnTo>
                <a:lnTo>
                  <a:pt x="56082" y="752392"/>
                </a:lnTo>
                <a:lnTo>
                  <a:pt x="60806" y="803275"/>
                </a:lnTo>
                <a:lnTo>
                  <a:pt x="62996" y="823907"/>
                </a:lnTo>
                <a:lnTo>
                  <a:pt x="65408" y="840519"/>
                </a:lnTo>
                <a:lnTo>
                  <a:pt x="67969" y="854450"/>
                </a:lnTo>
                <a:lnTo>
                  <a:pt x="70629" y="866596"/>
                </a:lnTo>
                <a:lnTo>
                  <a:pt x="74372" y="892791"/>
                </a:lnTo>
                <a:lnTo>
                  <a:pt x="77788" y="913958"/>
                </a:lnTo>
                <a:lnTo>
                  <a:pt x="84521" y="9851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22"/>
          <p:cNvSpPr/>
          <p:nvPr/>
        </p:nvSpPr>
        <p:spPr>
          <a:xfrm>
            <a:off x="4854892" y="4174926"/>
            <a:ext cx="205580" cy="257057"/>
          </a:xfrm>
          <a:custGeom>
            <a:avLst/>
            <a:gdLst/>
            <a:ahLst/>
            <a:cxnLst/>
            <a:rect l="0" t="0" r="0" b="0"/>
            <a:pathLst>
              <a:path w="205580" h="257057">
                <a:moveTo>
                  <a:pt x="0" y="68461"/>
                </a:moveTo>
                <a:lnTo>
                  <a:pt x="4551" y="54809"/>
                </a:lnTo>
                <a:lnTo>
                  <a:pt x="6844" y="48882"/>
                </a:lnTo>
                <a:lnTo>
                  <a:pt x="9325" y="43026"/>
                </a:lnTo>
                <a:lnTo>
                  <a:pt x="11932" y="37217"/>
                </a:lnTo>
                <a:lnTo>
                  <a:pt x="14622" y="32391"/>
                </a:lnTo>
                <a:lnTo>
                  <a:pt x="20151" y="24490"/>
                </a:lnTo>
                <a:lnTo>
                  <a:pt x="23912" y="21050"/>
                </a:lnTo>
                <a:lnTo>
                  <a:pt x="28324" y="17804"/>
                </a:lnTo>
                <a:lnTo>
                  <a:pt x="33170" y="14687"/>
                </a:lnTo>
                <a:lnTo>
                  <a:pt x="37353" y="12609"/>
                </a:lnTo>
                <a:lnTo>
                  <a:pt x="41095" y="11224"/>
                </a:lnTo>
                <a:lnTo>
                  <a:pt x="44541" y="10301"/>
                </a:lnTo>
                <a:lnTo>
                  <a:pt x="50911" y="6735"/>
                </a:lnTo>
                <a:lnTo>
                  <a:pt x="53943" y="4450"/>
                </a:lnTo>
                <a:lnTo>
                  <a:pt x="57870" y="2927"/>
                </a:lnTo>
                <a:lnTo>
                  <a:pt x="62392" y="1912"/>
                </a:lnTo>
                <a:lnTo>
                  <a:pt x="67313" y="1235"/>
                </a:lnTo>
                <a:lnTo>
                  <a:pt x="73450" y="784"/>
                </a:lnTo>
                <a:lnTo>
                  <a:pt x="80399" y="483"/>
                </a:lnTo>
                <a:lnTo>
                  <a:pt x="102982" y="0"/>
                </a:lnTo>
                <a:lnTo>
                  <a:pt x="106755" y="913"/>
                </a:lnTo>
                <a:lnTo>
                  <a:pt x="110222" y="2474"/>
                </a:lnTo>
                <a:lnTo>
                  <a:pt x="113487" y="4467"/>
                </a:lnTo>
                <a:lnTo>
                  <a:pt x="115663" y="6748"/>
                </a:lnTo>
                <a:lnTo>
                  <a:pt x="117114" y="9222"/>
                </a:lnTo>
                <a:lnTo>
                  <a:pt x="119678" y="15463"/>
                </a:lnTo>
                <a:lnTo>
                  <a:pt x="123992" y="24586"/>
                </a:lnTo>
                <a:lnTo>
                  <a:pt x="124572" y="29686"/>
                </a:lnTo>
                <a:lnTo>
                  <a:pt x="124006" y="34991"/>
                </a:lnTo>
                <a:lnTo>
                  <a:pt x="122675" y="40433"/>
                </a:lnTo>
                <a:lnTo>
                  <a:pt x="121789" y="45965"/>
                </a:lnTo>
                <a:lnTo>
                  <a:pt x="121198" y="51559"/>
                </a:lnTo>
                <a:lnTo>
                  <a:pt x="120803" y="57193"/>
                </a:lnTo>
                <a:lnTo>
                  <a:pt x="118635" y="62854"/>
                </a:lnTo>
                <a:lnTo>
                  <a:pt x="115286" y="68533"/>
                </a:lnTo>
                <a:lnTo>
                  <a:pt x="111147" y="74224"/>
                </a:lnTo>
                <a:lnTo>
                  <a:pt x="108388" y="80876"/>
                </a:lnTo>
                <a:lnTo>
                  <a:pt x="106549" y="88168"/>
                </a:lnTo>
                <a:lnTo>
                  <a:pt x="105322" y="95886"/>
                </a:lnTo>
                <a:lnTo>
                  <a:pt x="102600" y="103889"/>
                </a:lnTo>
                <a:lnTo>
                  <a:pt x="98880" y="112082"/>
                </a:lnTo>
                <a:lnTo>
                  <a:pt x="83773" y="141213"/>
                </a:lnTo>
                <a:lnTo>
                  <a:pt x="80614" y="146490"/>
                </a:lnTo>
                <a:lnTo>
                  <a:pt x="77555" y="150960"/>
                </a:lnTo>
                <a:lnTo>
                  <a:pt x="72569" y="158468"/>
                </a:lnTo>
                <a:lnTo>
                  <a:pt x="70353" y="164979"/>
                </a:lnTo>
                <a:lnTo>
                  <a:pt x="68810" y="166144"/>
                </a:lnTo>
                <a:lnTo>
                  <a:pt x="66828" y="165968"/>
                </a:lnTo>
                <a:lnTo>
                  <a:pt x="64554" y="164898"/>
                </a:lnTo>
                <a:lnTo>
                  <a:pt x="63991" y="164185"/>
                </a:lnTo>
                <a:lnTo>
                  <a:pt x="64568" y="163709"/>
                </a:lnTo>
                <a:lnTo>
                  <a:pt x="65906" y="163393"/>
                </a:lnTo>
                <a:lnTo>
                  <a:pt x="69931" y="157960"/>
                </a:lnTo>
                <a:lnTo>
                  <a:pt x="74896" y="150149"/>
                </a:lnTo>
                <a:lnTo>
                  <a:pt x="80277" y="143502"/>
                </a:lnTo>
                <a:lnTo>
                  <a:pt x="83998" y="139443"/>
                </a:lnTo>
                <a:lnTo>
                  <a:pt x="97385" y="125582"/>
                </a:lnTo>
                <a:lnTo>
                  <a:pt x="104559" y="118296"/>
                </a:lnTo>
                <a:lnTo>
                  <a:pt x="108759" y="115019"/>
                </a:lnTo>
                <a:lnTo>
                  <a:pt x="113464" y="111882"/>
                </a:lnTo>
                <a:lnTo>
                  <a:pt x="118505" y="108838"/>
                </a:lnTo>
                <a:lnTo>
                  <a:pt x="123771" y="106809"/>
                </a:lnTo>
                <a:lnTo>
                  <a:pt x="129187" y="105457"/>
                </a:lnTo>
                <a:lnTo>
                  <a:pt x="134702" y="104555"/>
                </a:lnTo>
                <a:lnTo>
                  <a:pt x="139331" y="103953"/>
                </a:lnTo>
                <a:lnTo>
                  <a:pt x="143370" y="103553"/>
                </a:lnTo>
                <a:lnTo>
                  <a:pt x="147015" y="103286"/>
                </a:lnTo>
                <a:lnTo>
                  <a:pt x="151350" y="103107"/>
                </a:lnTo>
                <a:lnTo>
                  <a:pt x="161247" y="102910"/>
                </a:lnTo>
                <a:lnTo>
                  <a:pt x="177528" y="102798"/>
                </a:lnTo>
                <a:lnTo>
                  <a:pt x="182170" y="103735"/>
                </a:lnTo>
                <a:lnTo>
                  <a:pt x="186216" y="105312"/>
                </a:lnTo>
                <a:lnTo>
                  <a:pt x="189867" y="107316"/>
                </a:lnTo>
                <a:lnTo>
                  <a:pt x="193253" y="109604"/>
                </a:lnTo>
                <a:lnTo>
                  <a:pt x="199556" y="114687"/>
                </a:lnTo>
                <a:lnTo>
                  <a:pt x="201617" y="117376"/>
                </a:lnTo>
                <a:lnTo>
                  <a:pt x="203908" y="122903"/>
                </a:lnTo>
                <a:lnTo>
                  <a:pt x="204518" y="126663"/>
                </a:lnTo>
                <a:lnTo>
                  <a:pt x="204926" y="131075"/>
                </a:lnTo>
                <a:lnTo>
                  <a:pt x="205197" y="135921"/>
                </a:lnTo>
                <a:lnTo>
                  <a:pt x="205499" y="146386"/>
                </a:lnTo>
                <a:lnTo>
                  <a:pt x="205579" y="151844"/>
                </a:lnTo>
                <a:lnTo>
                  <a:pt x="204680" y="157387"/>
                </a:lnTo>
                <a:lnTo>
                  <a:pt x="203129" y="162987"/>
                </a:lnTo>
                <a:lnTo>
                  <a:pt x="201142" y="168626"/>
                </a:lnTo>
                <a:lnTo>
                  <a:pt x="198864" y="174291"/>
                </a:lnTo>
                <a:lnTo>
                  <a:pt x="196394" y="179971"/>
                </a:lnTo>
                <a:lnTo>
                  <a:pt x="193794" y="185664"/>
                </a:lnTo>
                <a:lnTo>
                  <a:pt x="181034" y="211879"/>
                </a:lnTo>
                <a:lnTo>
                  <a:pt x="175935" y="219318"/>
                </a:lnTo>
                <a:lnTo>
                  <a:pt x="170629" y="225230"/>
                </a:lnTo>
                <a:lnTo>
                  <a:pt x="160608" y="234339"/>
                </a:lnTo>
                <a:lnTo>
                  <a:pt x="152979" y="241562"/>
                </a:lnTo>
                <a:lnTo>
                  <a:pt x="146753" y="244822"/>
                </a:lnTo>
                <a:lnTo>
                  <a:pt x="138793" y="247947"/>
                </a:lnTo>
                <a:lnTo>
                  <a:pt x="129676" y="250984"/>
                </a:lnTo>
                <a:lnTo>
                  <a:pt x="122646" y="253008"/>
                </a:lnTo>
                <a:lnTo>
                  <a:pt x="117006" y="254357"/>
                </a:lnTo>
                <a:lnTo>
                  <a:pt x="112294" y="255257"/>
                </a:lnTo>
                <a:lnTo>
                  <a:pt x="106295" y="255857"/>
                </a:lnTo>
                <a:lnTo>
                  <a:pt x="99439" y="256257"/>
                </a:lnTo>
                <a:lnTo>
                  <a:pt x="60008" y="25705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23"/>
          <p:cNvSpPr/>
          <p:nvPr/>
        </p:nvSpPr>
        <p:spPr>
          <a:xfrm>
            <a:off x="4872068" y="4723447"/>
            <a:ext cx="231428" cy="128524"/>
          </a:xfrm>
          <a:custGeom>
            <a:avLst/>
            <a:gdLst/>
            <a:ahLst/>
            <a:cxnLst/>
            <a:rect l="0" t="0" r="0" b="0"/>
            <a:pathLst>
              <a:path w="231428" h="128524">
                <a:moveTo>
                  <a:pt x="8541" y="0"/>
                </a:moveTo>
                <a:lnTo>
                  <a:pt x="8541" y="4551"/>
                </a:lnTo>
                <a:lnTo>
                  <a:pt x="7589" y="8749"/>
                </a:lnTo>
                <a:lnTo>
                  <a:pt x="6002" y="14405"/>
                </a:lnTo>
                <a:lnTo>
                  <a:pt x="3991" y="21034"/>
                </a:lnTo>
                <a:lnTo>
                  <a:pt x="2650" y="27357"/>
                </a:lnTo>
                <a:lnTo>
                  <a:pt x="1756" y="33478"/>
                </a:lnTo>
                <a:lnTo>
                  <a:pt x="1160" y="39464"/>
                </a:lnTo>
                <a:lnTo>
                  <a:pt x="763" y="47264"/>
                </a:lnTo>
                <a:lnTo>
                  <a:pt x="204" y="73588"/>
                </a:lnTo>
                <a:lnTo>
                  <a:pt x="0" y="105035"/>
                </a:lnTo>
                <a:lnTo>
                  <a:pt x="942" y="110981"/>
                </a:lnTo>
                <a:lnTo>
                  <a:pt x="2523" y="115897"/>
                </a:lnTo>
                <a:lnTo>
                  <a:pt x="4529" y="120127"/>
                </a:lnTo>
                <a:lnTo>
                  <a:pt x="6819" y="122947"/>
                </a:lnTo>
                <a:lnTo>
                  <a:pt x="9298" y="124828"/>
                </a:lnTo>
                <a:lnTo>
                  <a:pt x="14593" y="126917"/>
                </a:lnTo>
                <a:lnTo>
                  <a:pt x="20121" y="127845"/>
                </a:lnTo>
                <a:lnTo>
                  <a:pt x="23881" y="128093"/>
                </a:lnTo>
                <a:lnTo>
                  <a:pt x="28293" y="128258"/>
                </a:lnTo>
                <a:lnTo>
                  <a:pt x="39960" y="128523"/>
                </a:lnTo>
                <a:lnTo>
                  <a:pt x="49490" y="124734"/>
                </a:lnTo>
                <a:lnTo>
                  <a:pt x="82938" y="110365"/>
                </a:lnTo>
                <a:lnTo>
                  <a:pt x="97192" y="105010"/>
                </a:lnTo>
                <a:lnTo>
                  <a:pt x="108599" y="101439"/>
                </a:lnTo>
                <a:lnTo>
                  <a:pt x="118109" y="99059"/>
                </a:lnTo>
                <a:lnTo>
                  <a:pt x="126354" y="96519"/>
                </a:lnTo>
                <a:lnTo>
                  <a:pt x="133756" y="93873"/>
                </a:lnTo>
                <a:lnTo>
                  <a:pt x="140595" y="91157"/>
                </a:lnTo>
                <a:lnTo>
                  <a:pt x="146107" y="89347"/>
                </a:lnTo>
                <a:lnTo>
                  <a:pt x="150734" y="88139"/>
                </a:lnTo>
                <a:lnTo>
                  <a:pt x="154772" y="87334"/>
                </a:lnTo>
                <a:lnTo>
                  <a:pt x="159369" y="86798"/>
                </a:lnTo>
                <a:lnTo>
                  <a:pt x="164338" y="86440"/>
                </a:lnTo>
                <a:lnTo>
                  <a:pt x="169556" y="86202"/>
                </a:lnTo>
                <a:lnTo>
                  <a:pt x="174939" y="85090"/>
                </a:lnTo>
                <a:lnTo>
                  <a:pt x="180434" y="83397"/>
                </a:lnTo>
                <a:lnTo>
                  <a:pt x="186001" y="81315"/>
                </a:lnTo>
                <a:lnTo>
                  <a:pt x="190665" y="79928"/>
                </a:lnTo>
                <a:lnTo>
                  <a:pt x="194728" y="79003"/>
                </a:lnTo>
                <a:lnTo>
                  <a:pt x="231427" y="7715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24"/>
          <p:cNvSpPr/>
          <p:nvPr/>
        </p:nvSpPr>
        <p:spPr>
          <a:xfrm>
            <a:off x="4992052" y="4697729"/>
            <a:ext cx="111444" cy="351474"/>
          </a:xfrm>
          <a:custGeom>
            <a:avLst/>
            <a:gdLst/>
            <a:ahLst/>
            <a:cxnLst/>
            <a:rect l="0" t="0" r="0" b="0"/>
            <a:pathLst>
              <a:path w="111444" h="351474">
                <a:moveTo>
                  <a:pt x="0" y="0"/>
                </a:moveTo>
                <a:lnTo>
                  <a:pt x="4551" y="9103"/>
                </a:lnTo>
                <a:lnTo>
                  <a:pt x="19485" y="54211"/>
                </a:lnTo>
                <a:lnTo>
                  <a:pt x="38187" y="113629"/>
                </a:lnTo>
                <a:lnTo>
                  <a:pt x="49675" y="152737"/>
                </a:lnTo>
                <a:lnTo>
                  <a:pt x="64810" y="207935"/>
                </a:lnTo>
                <a:lnTo>
                  <a:pt x="71032" y="228624"/>
                </a:lnTo>
                <a:lnTo>
                  <a:pt x="79890" y="256336"/>
                </a:lnTo>
                <a:lnTo>
                  <a:pt x="82788" y="268046"/>
                </a:lnTo>
                <a:lnTo>
                  <a:pt x="85672" y="281567"/>
                </a:lnTo>
                <a:lnTo>
                  <a:pt x="88547" y="296297"/>
                </a:lnTo>
                <a:lnTo>
                  <a:pt x="91416" y="308022"/>
                </a:lnTo>
                <a:lnTo>
                  <a:pt x="94282" y="317743"/>
                </a:lnTo>
                <a:lnTo>
                  <a:pt x="97144" y="326129"/>
                </a:lnTo>
                <a:lnTo>
                  <a:pt x="100005" y="332672"/>
                </a:lnTo>
                <a:lnTo>
                  <a:pt x="102865" y="337986"/>
                </a:lnTo>
                <a:lnTo>
                  <a:pt x="111443" y="3514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25"/>
          <p:cNvSpPr/>
          <p:nvPr/>
        </p:nvSpPr>
        <p:spPr>
          <a:xfrm>
            <a:off x="6037996" y="2340292"/>
            <a:ext cx="317084" cy="222886"/>
          </a:xfrm>
          <a:custGeom>
            <a:avLst/>
            <a:gdLst/>
            <a:ahLst/>
            <a:cxnLst/>
            <a:rect l="0" t="0" r="0" b="0"/>
            <a:pathLst>
              <a:path w="317084" h="222886">
                <a:moveTo>
                  <a:pt x="205641" y="0"/>
                </a:moveTo>
                <a:lnTo>
                  <a:pt x="196540" y="9102"/>
                </a:lnTo>
                <a:lnTo>
                  <a:pt x="193858" y="12735"/>
                </a:lnTo>
                <a:lnTo>
                  <a:pt x="190879" y="19313"/>
                </a:lnTo>
                <a:lnTo>
                  <a:pt x="187015" y="25411"/>
                </a:lnTo>
                <a:lnTo>
                  <a:pt x="184651" y="28371"/>
                </a:lnTo>
                <a:lnTo>
                  <a:pt x="180218" y="33201"/>
                </a:lnTo>
                <a:lnTo>
                  <a:pt x="167672" y="46189"/>
                </a:lnTo>
                <a:lnTo>
                  <a:pt x="139993" y="74117"/>
                </a:lnTo>
                <a:lnTo>
                  <a:pt x="128538" y="84653"/>
                </a:lnTo>
                <a:lnTo>
                  <a:pt x="116139" y="95488"/>
                </a:lnTo>
                <a:lnTo>
                  <a:pt x="103110" y="106521"/>
                </a:lnTo>
                <a:lnTo>
                  <a:pt x="93472" y="115782"/>
                </a:lnTo>
                <a:lnTo>
                  <a:pt x="86094" y="123860"/>
                </a:lnTo>
                <a:lnTo>
                  <a:pt x="80223" y="131151"/>
                </a:lnTo>
                <a:lnTo>
                  <a:pt x="74404" y="136964"/>
                </a:lnTo>
                <a:lnTo>
                  <a:pt x="68620" y="141792"/>
                </a:lnTo>
                <a:lnTo>
                  <a:pt x="62858" y="145963"/>
                </a:lnTo>
                <a:lnTo>
                  <a:pt x="57112" y="150649"/>
                </a:lnTo>
                <a:lnTo>
                  <a:pt x="51377" y="155677"/>
                </a:lnTo>
                <a:lnTo>
                  <a:pt x="40877" y="165393"/>
                </a:lnTo>
                <a:lnTo>
                  <a:pt x="33035" y="172885"/>
                </a:lnTo>
                <a:lnTo>
                  <a:pt x="29611" y="177169"/>
                </a:lnTo>
                <a:lnTo>
                  <a:pt x="26375" y="181930"/>
                </a:lnTo>
                <a:lnTo>
                  <a:pt x="23265" y="187010"/>
                </a:lnTo>
                <a:lnTo>
                  <a:pt x="18335" y="192301"/>
                </a:lnTo>
                <a:lnTo>
                  <a:pt x="12190" y="197733"/>
                </a:lnTo>
                <a:lnTo>
                  <a:pt x="5236" y="203259"/>
                </a:lnTo>
                <a:lnTo>
                  <a:pt x="1553" y="207896"/>
                </a:lnTo>
                <a:lnTo>
                  <a:pt x="50" y="211940"/>
                </a:lnTo>
                <a:lnTo>
                  <a:pt x="0" y="215589"/>
                </a:lnTo>
                <a:lnTo>
                  <a:pt x="920" y="218021"/>
                </a:lnTo>
                <a:lnTo>
                  <a:pt x="2485" y="219642"/>
                </a:lnTo>
                <a:lnTo>
                  <a:pt x="4481" y="220723"/>
                </a:lnTo>
                <a:lnTo>
                  <a:pt x="9239" y="221924"/>
                </a:lnTo>
                <a:lnTo>
                  <a:pt x="18339" y="222458"/>
                </a:lnTo>
                <a:lnTo>
                  <a:pt x="76248" y="222829"/>
                </a:lnTo>
                <a:lnTo>
                  <a:pt x="89852" y="221895"/>
                </a:lnTo>
                <a:lnTo>
                  <a:pt x="103683" y="220320"/>
                </a:lnTo>
                <a:lnTo>
                  <a:pt x="117667" y="218318"/>
                </a:lnTo>
                <a:lnTo>
                  <a:pt x="135562" y="217935"/>
                </a:lnTo>
                <a:lnTo>
                  <a:pt x="156064" y="218633"/>
                </a:lnTo>
                <a:lnTo>
                  <a:pt x="178305" y="220050"/>
                </a:lnTo>
                <a:lnTo>
                  <a:pt x="220797" y="221625"/>
                </a:lnTo>
                <a:lnTo>
                  <a:pt x="289216" y="222774"/>
                </a:lnTo>
                <a:lnTo>
                  <a:pt x="317083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26"/>
          <p:cNvSpPr/>
          <p:nvPr/>
        </p:nvSpPr>
        <p:spPr>
          <a:xfrm>
            <a:off x="6406515" y="2271712"/>
            <a:ext cx="85726" cy="342901"/>
          </a:xfrm>
          <a:custGeom>
            <a:avLst/>
            <a:gdLst/>
            <a:ahLst/>
            <a:cxnLst/>
            <a:rect l="0" t="0" r="0" b="0"/>
            <a:pathLst>
              <a:path w="85726" h="342901">
                <a:moveTo>
                  <a:pt x="0" y="0"/>
                </a:moveTo>
                <a:lnTo>
                  <a:pt x="4551" y="13652"/>
                </a:lnTo>
                <a:lnTo>
                  <a:pt x="5891" y="20532"/>
                </a:lnTo>
                <a:lnTo>
                  <a:pt x="6785" y="27975"/>
                </a:lnTo>
                <a:lnTo>
                  <a:pt x="7381" y="35795"/>
                </a:lnTo>
                <a:lnTo>
                  <a:pt x="9683" y="49581"/>
                </a:lnTo>
                <a:lnTo>
                  <a:pt x="17321" y="87759"/>
                </a:lnTo>
                <a:lnTo>
                  <a:pt x="32331" y="157448"/>
                </a:lnTo>
                <a:lnTo>
                  <a:pt x="35841" y="176403"/>
                </a:lnTo>
                <a:lnTo>
                  <a:pt x="38182" y="191897"/>
                </a:lnTo>
                <a:lnTo>
                  <a:pt x="39741" y="205084"/>
                </a:lnTo>
                <a:lnTo>
                  <a:pt x="41734" y="217685"/>
                </a:lnTo>
                <a:lnTo>
                  <a:pt x="44015" y="229896"/>
                </a:lnTo>
                <a:lnTo>
                  <a:pt x="54520" y="281420"/>
                </a:lnTo>
                <a:lnTo>
                  <a:pt x="57302" y="291436"/>
                </a:lnTo>
                <a:lnTo>
                  <a:pt x="60108" y="299066"/>
                </a:lnTo>
                <a:lnTo>
                  <a:pt x="62932" y="305104"/>
                </a:lnTo>
                <a:lnTo>
                  <a:pt x="64814" y="310083"/>
                </a:lnTo>
                <a:lnTo>
                  <a:pt x="66906" y="318155"/>
                </a:lnTo>
                <a:lnTo>
                  <a:pt x="68416" y="321641"/>
                </a:lnTo>
                <a:lnTo>
                  <a:pt x="70376" y="324917"/>
                </a:lnTo>
                <a:lnTo>
                  <a:pt x="72634" y="328054"/>
                </a:lnTo>
                <a:lnTo>
                  <a:pt x="75093" y="331098"/>
                </a:lnTo>
                <a:lnTo>
                  <a:pt x="77684" y="334079"/>
                </a:lnTo>
                <a:lnTo>
                  <a:pt x="85725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7"/>
          <p:cNvSpPr/>
          <p:nvPr/>
        </p:nvSpPr>
        <p:spPr>
          <a:xfrm>
            <a:off x="6655117" y="2443162"/>
            <a:ext cx="300039" cy="25719"/>
          </a:xfrm>
          <a:custGeom>
            <a:avLst/>
            <a:gdLst/>
            <a:ahLst/>
            <a:cxnLst/>
            <a:rect l="0" t="0" r="0" b="0"/>
            <a:pathLst>
              <a:path w="300039" h="25719">
                <a:moveTo>
                  <a:pt x="0" y="25718"/>
                </a:moveTo>
                <a:lnTo>
                  <a:pt x="18204" y="25718"/>
                </a:lnTo>
                <a:lnTo>
                  <a:pt x="28328" y="24765"/>
                </a:lnTo>
                <a:lnTo>
                  <a:pt x="39841" y="23177"/>
                </a:lnTo>
                <a:lnTo>
                  <a:pt x="52278" y="21167"/>
                </a:lnTo>
                <a:lnTo>
                  <a:pt x="63427" y="18873"/>
                </a:lnTo>
                <a:lnTo>
                  <a:pt x="73717" y="16392"/>
                </a:lnTo>
                <a:lnTo>
                  <a:pt x="83435" y="13786"/>
                </a:lnTo>
                <a:lnTo>
                  <a:pt x="96581" y="12048"/>
                </a:lnTo>
                <a:lnTo>
                  <a:pt x="112012" y="10890"/>
                </a:lnTo>
                <a:lnTo>
                  <a:pt x="128968" y="10117"/>
                </a:lnTo>
                <a:lnTo>
                  <a:pt x="148843" y="8650"/>
                </a:lnTo>
                <a:lnTo>
                  <a:pt x="193788" y="4479"/>
                </a:lnTo>
                <a:lnTo>
                  <a:pt x="214917" y="2986"/>
                </a:lnTo>
                <a:lnTo>
                  <a:pt x="234718" y="1991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28"/>
          <p:cNvSpPr/>
          <p:nvPr/>
        </p:nvSpPr>
        <p:spPr>
          <a:xfrm>
            <a:off x="6766559" y="2306002"/>
            <a:ext cx="111444" cy="300038"/>
          </a:xfrm>
          <a:custGeom>
            <a:avLst/>
            <a:gdLst/>
            <a:ahLst/>
            <a:cxnLst/>
            <a:rect l="0" t="0" r="0" b="0"/>
            <a:pathLst>
              <a:path w="111444" h="300038">
                <a:moveTo>
                  <a:pt x="0" y="0"/>
                </a:moveTo>
                <a:lnTo>
                  <a:pt x="9103" y="9102"/>
                </a:lnTo>
                <a:lnTo>
                  <a:pt x="11783" y="13688"/>
                </a:lnTo>
                <a:lnTo>
                  <a:pt x="13571" y="18650"/>
                </a:lnTo>
                <a:lnTo>
                  <a:pt x="14762" y="23863"/>
                </a:lnTo>
                <a:lnTo>
                  <a:pt x="16086" y="32196"/>
                </a:lnTo>
                <a:lnTo>
                  <a:pt x="16440" y="35751"/>
                </a:lnTo>
                <a:lnTo>
                  <a:pt x="17627" y="41932"/>
                </a:lnTo>
                <a:lnTo>
                  <a:pt x="29016" y="94516"/>
                </a:lnTo>
                <a:lnTo>
                  <a:pt x="31726" y="105873"/>
                </a:lnTo>
                <a:lnTo>
                  <a:pt x="34486" y="116302"/>
                </a:lnTo>
                <a:lnTo>
                  <a:pt x="40092" y="136462"/>
                </a:lnTo>
                <a:lnTo>
                  <a:pt x="45760" y="158122"/>
                </a:lnTo>
                <a:lnTo>
                  <a:pt x="48604" y="167328"/>
                </a:lnTo>
                <a:lnTo>
                  <a:pt x="51453" y="175369"/>
                </a:lnTo>
                <a:lnTo>
                  <a:pt x="71617" y="226612"/>
                </a:lnTo>
                <a:lnTo>
                  <a:pt x="78820" y="246449"/>
                </a:lnTo>
                <a:lnTo>
                  <a:pt x="82074" y="253834"/>
                </a:lnTo>
                <a:lnTo>
                  <a:pt x="85197" y="259710"/>
                </a:lnTo>
                <a:lnTo>
                  <a:pt x="88230" y="264580"/>
                </a:lnTo>
                <a:lnTo>
                  <a:pt x="111443" y="300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9"/>
          <p:cNvSpPr/>
          <p:nvPr/>
        </p:nvSpPr>
        <p:spPr>
          <a:xfrm>
            <a:off x="7058614" y="2340292"/>
            <a:ext cx="239442" cy="222886"/>
          </a:xfrm>
          <a:custGeom>
            <a:avLst/>
            <a:gdLst/>
            <a:ahLst/>
            <a:cxnLst/>
            <a:rect l="0" t="0" r="0" b="0"/>
            <a:pathLst>
              <a:path w="239442" h="222886">
                <a:moveTo>
                  <a:pt x="110853" y="0"/>
                </a:moveTo>
                <a:lnTo>
                  <a:pt x="106302" y="13653"/>
                </a:lnTo>
                <a:lnTo>
                  <a:pt x="103056" y="18627"/>
                </a:lnTo>
                <a:lnTo>
                  <a:pt x="98988" y="22895"/>
                </a:lnTo>
                <a:lnTo>
                  <a:pt x="94371" y="26694"/>
                </a:lnTo>
                <a:lnTo>
                  <a:pt x="90340" y="31131"/>
                </a:lnTo>
                <a:lnTo>
                  <a:pt x="86700" y="35994"/>
                </a:lnTo>
                <a:lnTo>
                  <a:pt x="83321" y="41141"/>
                </a:lnTo>
                <a:lnTo>
                  <a:pt x="76306" y="50287"/>
                </a:lnTo>
                <a:lnTo>
                  <a:pt x="55812" y="75690"/>
                </a:lnTo>
                <a:lnTo>
                  <a:pt x="44631" y="88560"/>
                </a:lnTo>
                <a:lnTo>
                  <a:pt x="33368" y="100950"/>
                </a:lnTo>
                <a:lnTo>
                  <a:pt x="22049" y="113020"/>
                </a:lnTo>
                <a:lnTo>
                  <a:pt x="14503" y="122972"/>
                </a:lnTo>
                <a:lnTo>
                  <a:pt x="9472" y="131511"/>
                </a:lnTo>
                <a:lnTo>
                  <a:pt x="6119" y="139109"/>
                </a:lnTo>
                <a:lnTo>
                  <a:pt x="3882" y="145127"/>
                </a:lnTo>
                <a:lnTo>
                  <a:pt x="2392" y="150091"/>
                </a:lnTo>
                <a:lnTo>
                  <a:pt x="1398" y="154353"/>
                </a:lnTo>
                <a:lnTo>
                  <a:pt x="735" y="158147"/>
                </a:lnTo>
                <a:lnTo>
                  <a:pt x="0" y="164903"/>
                </a:lnTo>
                <a:lnTo>
                  <a:pt x="755" y="167085"/>
                </a:lnTo>
                <a:lnTo>
                  <a:pt x="2213" y="168540"/>
                </a:lnTo>
                <a:lnTo>
                  <a:pt x="8276" y="172062"/>
                </a:lnTo>
                <a:lnTo>
                  <a:pt x="20496" y="179977"/>
                </a:lnTo>
                <a:lnTo>
                  <a:pt x="26803" y="182850"/>
                </a:lnTo>
                <a:lnTo>
                  <a:pt x="32912" y="184765"/>
                </a:lnTo>
                <a:lnTo>
                  <a:pt x="38889" y="186041"/>
                </a:lnTo>
                <a:lnTo>
                  <a:pt x="47638" y="186893"/>
                </a:lnTo>
                <a:lnTo>
                  <a:pt x="58232" y="187460"/>
                </a:lnTo>
                <a:lnTo>
                  <a:pt x="88277" y="188259"/>
                </a:lnTo>
                <a:lnTo>
                  <a:pt x="95802" y="188371"/>
                </a:lnTo>
                <a:lnTo>
                  <a:pt x="103676" y="189398"/>
                </a:lnTo>
                <a:lnTo>
                  <a:pt x="111783" y="191035"/>
                </a:lnTo>
                <a:lnTo>
                  <a:pt x="120046" y="193079"/>
                </a:lnTo>
                <a:lnTo>
                  <a:pt x="141927" y="197891"/>
                </a:lnTo>
                <a:lnTo>
                  <a:pt x="154429" y="200507"/>
                </a:lnTo>
                <a:lnTo>
                  <a:pt x="164669" y="202252"/>
                </a:lnTo>
                <a:lnTo>
                  <a:pt x="173400" y="203414"/>
                </a:lnTo>
                <a:lnTo>
                  <a:pt x="181127" y="204190"/>
                </a:lnTo>
                <a:lnTo>
                  <a:pt x="188182" y="205659"/>
                </a:lnTo>
                <a:lnTo>
                  <a:pt x="194791" y="207591"/>
                </a:lnTo>
                <a:lnTo>
                  <a:pt x="201101" y="209831"/>
                </a:lnTo>
                <a:lnTo>
                  <a:pt x="206261" y="211325"/>
                </a:lnTo>
                <a:lnTo>
                  <a:pt x="210653" y="212321"/>
                </a:lnTo>
                <a:lnTo>
                  <a:pt x="218074" y="213428"/>
                </a:lnTo>
                <a:lnTo>
                  <a:pt x="221386" y="213723"/>
                </a:lnTo>
                <a:lnTo>
                  <a:pt x="239441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0"/>
          <p:cNvSpPr/>
          <p:nvPr/>
        </p:nvSpPr>
        <p:spPr>
          <a:xfrm>
            <a:off x="7332344" y="2306117"/>
            <a:ext cx="291466" cy="290947"/>
          </a:xfrm>
          <a:custGeom>
            <a:avLst/>
            <a:gdLst/>
            <a:ahLst/>
            <a:cxnLst/>
            <a:rect l="0" t="0" r="0" b="0"/>
            <a:pathLst>
              <a:path w="291466" h="290947">
                <a:moveTo>
                  <a:pt x="0" y="42747"/>
                </a:moveTo>
                <a:lnTo>
                  <a:pt x="4552" y="33646"/>
                </a:lnTo>
                <a:lnTo>
                  <a:pt x="6786" y="26637"/>
                </a:lnTo>
                <a:lnTo>
                  <a:pt x="7382" y="23435"/>
                </a:lnTo>
                <a:lnTo>
                  <a:pt x="8731" y="21300"/>
                </a:lnTo>
                <a:lnTo>
                  <a:pt x="10584" y="19877"/>
                </a:lnTo>
                <a:lnTo>
                  <a:pt x="12772" y="18928"/>
                </a:lnTo>
                <a:lnTo>
                  <a:pt x="20400" y="13042"/>
                </a:lnTo>
                <a:lnTo>
                  <a:pt x="24079" y="11514"/>
                </a:lnTo>
                <a:lnTo>
                  <a:pt x="28435" y="10495"/>
                </a:lnTo>
                <a:lnTo>
                  <a:pt x="33245" y="9816"/>
                </a:lnTo>
                <a:lnTo>
                  <a:pt x="38355" y="8410"/>
                </a:lnTo>
                <a:lnTo>
                  <a:pt x="43668" y="6521"/>
                </a:lnTo>
                <a:lnTo>
                  <a:pt x="49115" y="4309"/>
                </a:lnTo>
                <a:lnTo>
                  <a:pt x="54651" y="2834"/>
                </a:lnTo>
                <a:lnTo>
                  <a:pt x="60247" y="1851"/>
                </a:lnTo>
                <a:lnTo>
                  <a:pt x="65882" y="1196"/>
                </a:lnTo>
                <a:lnTo>
                  <a:pt x="72497" y="759"/>
                </a:lnTo>
                <a:lnTo>
                  <a:pt x="79764" y="468"/>
                </a:lnTo>
                <a:lnTo>
                  <a:pt x="95459" y="144"/>
                </a:lnTo>
                <a:lnTo>
                  <a:pt x="111959" y="0"/>
                </a:lnTo>
                <a:lnTo>
                  <a:pt x="120360" y="914"/>
                </a:lnTo>
                <a:lnTo>
                  <a:pt x="128817" y="2476"/>
                </a:lnTo>
                <a:lnTo>
                  <a:pt x="137314" y="4470"/>
                </a:lnTo>
                <a:lnTo>
                  <a:pt x="144883" y="5799"/>
                </a:lnTo>
                <a:lnTo>
                  <a:pt x="151834" y="6685"/>
                </a:lnTo>
                <a:lnTo>
                  <a:pt x="158373" y="7276"/>
                </a:lnTo>
                <a:lnTo>
                  <a:pt x="164637" y="8622"/>
                </a:lnTo>
                <a:lnTo>
                  <a:pt x="170718" y="10472"/>
                </a:lnTo>
                <a:lnTo>
                  <a:pt x="176678" y="12659"/>
                </a:lnTo>
                <a:lnTo>
                  <a:pt x="182556" y="15068"/>
                </a:lnTo>
                <a:lnTo>
                  <a:pt x="188379" y="17627"/>
                </a:lnTo>
                <a:lnTo>
                  <a:pt x="194167" y="20285"/>
                </a:lnTo>
                <a:lnTo>
                  <a:pt x="203137" y="25779"/>
                </a:lnTo>
                <a:lnTo>
                  <a:pt x="206862" y="28578"/>
                </a:lnTo>
                <a:lnTo>
                  <a:pt x="213541" y="36768"/>
                </a:lnTo>
                <a:lnTo>
                  <a:pt x="218733" y="45805"/>
                </a:lnTo>
                <a:lnTo>
                  <a:pt x="221039" y="52996"/>
                </a:lnTo>
                <a:lnTo>
                  <a:pt x="222065" y="61908"/>
                </a:lnTo>
                <a:lnTo>
                  <a:pt x="222339" y="66951"/>
                </a:lnTo>
                <a:lnTo>
                  <a:pt x="221569" y="72218"/>
                </a:lnTo>
                <a:lnTo>
                  <a:pt x="220102" y="77634"/>
                </a:lnTo>
                <a:lnTo>
                  <a:pt x="210907" y="104566"/>
                </a:lnTo>
                <a:lnTo>
                  <a:pt x="207279" y="111583"/>
                </a:lnTo>
                <a:lnTo>
                  <a:pt x="202957" y="118165"/>
                </a:lnTo>
                <a:lnTo>
                  <a:pt x="198169" y="124458"/>
                </a:lnTo>
                <a:lnTo>
                  <a:pt x="190216" y="133417"/>
                </a:lnTo>
                <a:lnTo>
                  <a:pt x="168678" y="156070"/>
                </a:lnTo>
                <a:lnTo>
                  <a:pt x="159125" y="166873"/>
                </a:lnTo>
                <a:lnTo>
                  <a:pt x="150851" y="176933"/>
                </a:lnTo>
                <a:lnTo>
                  <a:pt x="143429" y="186497"/>
                </a:lnTo>
                <a:lnTo>
                  <a:pt x="135625" y="194778"/>
                </a:lnTo>
                <a:lnTo>
                  <a:pt x="127564" y="202204"/>
                </a:lnTo>
                <a:lnTo>
                  <a:pt x="119333" y="209059"/>
                </a:lnTo>
                <a:lnTo>
                  <a:pt x="111941" y="215534"/>
                </a:lnTo>
                <a:lnTo>
                  <a:pt x="105107" y="221756"/>
                </a:lnTo>
                <a:lnTo>
                  <a:pt x="98647" y="227809"/>
                </a:lnTo>
                <a:lnTo>
                  <a:pt x="92435" y="234702"/>
                </a:lnTo>
                <a:lnTo>
                  <a:pt x="86389" y="242155"/>
                </a:lnTo>
                <a:lnTo>
                  <a:pt x="80453" y="249981"/>
                </a:lnTo>
                <a:lnTo>
                  <a:pt x="76496" y="256150"/>
                </a:lnTo>
                <a:lnTo>
                  <a:pt x="73857" y="261216"/>
                </a:lnTo>
                <a:lnTo>
                  <a:pt x="70925" y="269385"/>
                </a:lnTo>
                <a:lnTo>
                  <a:pt x="69275" y="278386"/>
                </a:lnTo>
                <a:lnTo>
                  <a:pt x="68889" y="280826"/>
                </a:lnTo>
                <a:lnTo>
                  <a:pt x="70691" y="282429"/>
                </a:lnTo>
                <a:lnTo>
                  <a:pt x="77774" y="286750"/>
                </a:lnTo>
                <a:lnTo>
                  <a:pt x="84731" y="289305"/>
                </a:lnTo>
                <a:lnTo>
                  <a:pt x="90999" y="290441"/>
                </a:lnTo>
                <a:lnTo>
                  <a:pt x="96959" y="290946"/>
                </a:lnTo>
                <a:lnTo>
                  <a:pt x="105323" y="288631"/>
                </a:lnTo>
                <a:lnTo>
                  <a:pt x="110221" y="286680"/>
                </a:lnTo>
                <a:lnTo>
                  <a:pt x="119201" y="284427"/>
                </a:lnTo>
                <a:lnTo>
                  <a:pt x="130902" y="281972"/>
                </a:lnTo>
                <a:lnTo>
                  <a:pt x="144419" y="279383"/>
                </a:lnTo>
                <a:lnTo>
                  <a:pt x="156287" y="277657"/>
                </a:lnTo>
                <a:lnTo>
                  <a:pt x="167057" y="276506"/>
                </a:lnTo>
                <a:lnTo>
                  <a:pt x="177093" y="275739"/>
                </a:lnTo>
                <a:lnTo>
                  <a:pt x="208566" y="272347"/>
                </a:lnTo>
                <a:lnTo>
                  <a:pt x="227627" y="270109"/>
                </a:lnTo>
                <a:lnTo>
                  <a:pt x="243192" y="267664"/>
                </a:lnTo>
                <a:lnTo>
                  <a:pt x="256425" y="265082"/>
                </a:lnTo>
                <a:lnTo>
                  <a:pt x="291465" y="2570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1"/>
          <p:cNvSpPr/>
          <p:nvPr/>
        </p:nvSpPr>
        <p:spPr>
          <a:xfrm>
            <a:off x="7704983" y="2374582"/>
            <a:ext cx="270300" cy="60008"/>
          </a:xfrm>
          <a:custGeom>
            <a:avLst/>
            <a:gdLst/>
            <a:ahLst/>
            <a:cxnLst/>
            <a:rect l="0" t="0" r="0" b="0"/>
            <a:pathLst>
              <a:path w="270300" h="60008">
                <a:moveTo>
                  <a:pt x="4551" y="60007"/>
                </a:moveTo>
                <a:lnTo>
                  <a:pt x="0" y="55457"/>
                </a:lnTo>
                <a:lnTo>
                  <a:pt x="565" y="53163"/>
                </a:lnTo>
                <a:lnTo>
                  <a:pt x="2846" y="50682"/>
                </a:lnTo>
                <a:lnTo>
                  <a:pt x="6272" y="48076"/>
                </a:lnTo>
                <a:lnTo>
                  <a:pt x="9508" y="46338"/>
                </a:lnTo>
                <a:lnTo>
                  <a:pt x="12619" y="45180"/>
                </a:lnTo>
                <a:lnTo>
                  <a:pt x="19567" y="43892"/>
                </a:lnTo>
                <a:lnTo>
                  <a:pt x="24087" y="43549"/>
                </a:lnTo>
                <a:lnTo>
                  <a:pt x="29006" y="43320"/>
                </a:lnTo>
                <a:lnTo>
                  <a:pt x="35142" y="42215"/>
                </a:lnTo>
                <a:lnTo>
                  <a:pt x="42090" y="40526"/>
                </a:lnTo>
                <a:lnTo>
                  <a:pt x="49580" y="38447"/>
                </a:lnTo>
                <a:lnTo>
                  <a:pt x="65522" y="33598"/>
                </a:lnTo>
                <a:lnTo>
                  <a:pt x="73773" y="30971"/>
                </a:lnTo>
                <a:lnTo>
                  <a:pt x="85943" y="28268"/>
                </a:lnTo>
                <a:lnTo>
                  <a:pt x="100722" y="25512"/>
                </a:lnTo>
                <a:lnTo>
                  <a:pt x="117242" y="22723"/>
                </a:lnTo>
                <a:lnTo>
                  <a:pt x="131113" y="19911"/>
                </a:lnTo>
                <a:lnTo>
                  <a:pt x="143219" y="17084"/>
                </a:lnTo>
                <a:lnTo>
                  <a:pt x="154147" y="14247"/>
                </a:lnTo>
                <a:lnTo>
                  <a:pt x="167147" y="11403"/>
                </a:lnTo>
                <a:lnTo>
                  <a:pt x="196831" y="5703"/>
                </a:lnTo>
                <a:lnTo>
                  <a:pt x="211795" y="3802"/>
                </a:lnTo>
                <a:lnTo>
                  <a:pt x="226535" y="2535"/>
                </a:lnTo>
                <a:lnTo>
                  <a:pt x="27029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32"/>
          <p:cNvSpPr/>
          <p:nvPr/>
        </p:nvSpPr>
        <p:spPr>
          <a:xfrm>
            <a:off x="7718107" y="2468880"/>
            <a:ext cx="282894" cy="51083"/>
          </a:xfrm>
          <a:custGeom>
            <a:avLst/>
            <a:gdLst/>
            <a:ahLst/>
            <a:cxnLst/>
            <a:rect l="0" t="0" r="0" b="0"/>
            <a:pathLst>
              <a:path w="282894" h="51083">
                <a:moveTo>
                  <a:pt x="0" y="42862"/>
                </a:moveTo>
                <a:lnTo>
                  <a:pt x="4551" y="47413"/>
                </a:lnTo>
                <a:lnTo>
                  <a:pt x="7797" y="48754"/>
                </a:lnTo>
                <a:lnTo>
                  <a:pt x="16482" y="50243"/>
                </a:lnTo>
                <a:lnTo>
                  <a:pt x="25276" y="50640"/>
                </a:lnTo>
                <a:lnTo>
                  <a:pt x="50287" y="51082"/>
                </a:lnTo>
                <a:lnTo>
                  <a:pt x="65910" y="50247"/>
                </a:lnTo>
                <a:lnTo>
                  <a:pt x="82992" y="48738"/>
                </a:lnTo>
                <a:lnTo>
                  <a:pt x="101048" y="46779"/>
                </a:lnTo>
                <a:lnTo>
                  <a:pt x="114990" y="45473"/>
                </a:lnTo>
                <a:lnTo>
                  <a:pt x="126190" y="44603"/>
                </a:lnTo>
                <a:lnTo>
                  <a:pt x="135562" y="44023"/>
                </a:lnTo>
                <a:lnTo>
                  <a:pt x="143715" y="42683"/>
                </a:lnTo>
                <a:lnTo>
                  <a:pt x="151055" y="40838"/>
                </a:lnTo>
                <a:lnTo>
                  <a:pt x="157854" y="38655"/>
                </a:lnTo>
                <a:lnTo>
                  <a:pt x="167148" y="36247"/>
                </a:lnTo>
                <a:lnTo>
                  <a:pt x="190176" y="31032"/>
                </a:lnTo>
                <a:lnTo>
                  <a:pt x="200127" y="28308"/>
                </a:lnTo>
                <a:lnTo>
                  <a:pt x="208664" y="25539"/>
                </a:lnTo>
                <a:lnTo>
                  <a:pt x="216263" y="22741"/>
                </a:lnTo>
                <a:lnTo>
                  <a:pt x="223233" y="20876"/>
                </a:lnTo>
                <a:lnTo>
                  <a:pt x="229784" y="19632"/>
                </a:lnTo>
                <a:lnTo>
                  <a:pt x="236057" y="18803"/>
                </a:lnTo>
                <a:lnTo>
                  <a:pt x="242144" y="17298"/>
                </a:lnTo>
                <a:lnTo>
                  <a:pt x="248106" y="15342"/>
                </a:lnTo>
                <a:lnTo>
                  <a:pt x="253987" y="13085"/>
                </a:lnTo>
                <a:lnTo>
                  <a:pt x="258860" y="11581"/>
                </a:lnTo>
                <a:lnTo>
                  <a:pt x="263060" y="10578"/>
                </a:lnTo>
                <a:lnTo>
                  <a:pt x="266814" y="9909"/>
                </a:lnTo>
                <a:lnTo>
                  <a:pt x="270268" y="8511"/>
                </a:lnTo>
                <a:lnTo>
                  <a:pt x="273523" y="6626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33"/>
          <p:cNvSpPr/>
          <p:nvPr/>
        </p:nvSpPr>
        <p:spPr>
          <a:xfrm>
            <a:off x="8103869" y="2288857"/>
            <a:ext cx="42864" cy="308611"/>
          </a:xfrm>
          <a:custGeom>
            <a:avLst/>
            <a:gdLst/>
            <a:ahLst/>
            <a:cxnLst/>
            <a:rect l="0" t="0" r="0" b="0"/>
            <a:pathLst>
              <a:path w="42864" h="308611">
                <a:moveTo>
                  <a:pt x="0" y="0"/>
                </a:moveTo>
                <a:lnTo>
                  <a:pt x="0" y="13653"/>
                </a:lnTo>
                <a:lnTo>
                  <a:pt x="953" y="19579"/>
                </a:lnTo>
                <a:lnTo>
                  <a:pt x="2540" y="25435"/>
                </a:lnTo>
                <a:lnTo>
                  <a:pt x="4552" y="31244"/>
                </a:lnTo>
                <a:lnTo>
                  <a:pt x="5892" y="37022"/>
                </a:lnTo>
                <a:lnTo>
                  <a:pt x="6786" y="42779"/>
                </a:lnTo>
                <a:lnTo>
                  <a:pt x="7382" y="48522"/>
                </a:lnTo>
                <a:lnTo>
                  <a:pt x="8731" y="56160"/>
                </a:lnTo>
                <a:lnTo>
                  <a:pt x="10583" y="65063"/>
                </a:lnTo>
                <a:lnTo>
                  <a:pt x="12772" y="74808"/>
                </a:lnTo>
                <a:lnTo>
                  <a:pt x="14229" y="84162"/>
                </a:lnTo>
                <a:lnTo>
                  <a:pt x="15202" y="93256"/>
                </a:lnTo>
                <a:lnTo>
                  <a:pt x="15850" y="102175"/>
                </a:lnTo>
                <a:lnTo>
                  <a:pt x="16281" y="110027"/>
                </a:lnTo>
                <a:lnTo>
                  <a:pt x="16761" y="123831"/>
                </a:lnTo>
                <a:lnTo>
                  <a:pt x="17032" y="146863"/>
                </a:lnTo>
                <a:lnTo>
                  <a:pt x="18022" y="156964"/>
                </a:lnTo>
                <a:lnTo>
                  <a:pt x="19635" y="168460"/>
                </a:lnTo>
                <a:lnTo>
                  <a:pt x="21663" y="180887"/>
                </a:lnTo>
                <a:lnTo>
                  <a:pt x="23015" y="192029"/>
                </a:lnTo>
                <a:lnTo>
                  <a:pt x="23916" y="202314"/>
                </a:lnTo>
                <a:lnTo>
                  <a:pt x="24917" y="220410"/>
                </a:lnTo>
                <a:lnTo>
                  <a:pt x="25362" y="234803"/>
                </a:lnTo>
                <a:lnTo>
                  <a:pt x="26433" y="241307"/>
                </a:lnTo>
                <a:lnTo>
                  <a:pt x="28100" y="247549"/>
                </a:lnTo>
                <a:lnTo>
                  <a:pt x="30163" y="253615"/>
                </a:lnTo>
                <a:lnTo>
                  <a:pt x="31539" y="258612"/>
                </a:lnTo>
                <a:lnTo>
                  <a:pt x="32456" y="262895"/>
                </a:lnTo>
                <a:lnTo>
                  <a:pt x="33476" y="271147"/>
                </a:lnTo>
                <a:lnTo>
                  <a:pt x="33748" y="276015"/>
                </a:lnTo>
                <a:lnTo>
                  <a:pt x="33928" y="281165"/>
                </a:lnTo>
                <a:lnTo>
                  <a:pt x="35002" y="286503"/>
                </a:lnTo>
                <a:lnTo>
                  <a:pt x="36670" y="291967"/>
                </a:lnTo>
                <a:lnTo>
                  <a:pt x="42863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34"/>
          <p:cNvSpPr/>
          <p:nvPr/>
        </p:nvSpPr>
        <p:spPr>
          <a:xfrm>
            <a:off x="8284123" y="2313706"/>
            <a:ext cx="154075" cy="282065"/>
          </a:xfrm>
          <a:custGeom>
            <a:avLst/>
            <a:gdLst/>
            <a:ahLst/>
            <a:cxnLst/>
            <a:rect l="0" t="0" r="0" b="0"/>
            <a:pathLst>
              <a:path w="154075" h="282065">
                <a:moveTo>
                  <a:pt x="34059" y="35158"/>
                </a:moveTo>
                <a:lnTo>
                  <a:pt x="38610" y="21506"/>
                </a:lnTo>
                <a:lnTo>
                  <a:pt x="39951" y="15579"/>
                </a:lnTo>
                <a:lnTo>
                  <a:pt x="40844" y="9723"/>
                </a:lnTo>
                <a:lnTo>
                  <a:pt x="41837" y="994"/>
                </a:lnTo>
                <a:lnTo>
                  <a:pt x="42102" y="0"/>
                </a:lnTo>
                <a:lnTo>
                  <a:pt x="42279" y="289"/>
                </a:lnTo>
                <a:lnTo>
                  <a:pt x="37976" y="5248"/>
                </a:lnTo>
                <a:lnTo>
                  <a:pt x="34766" y="7598"/>
                </a:lnTo>
                <a:lnTo>
                  <a:pt x="30720" y="10117"/>
                </a:lnTo>
                <a:lnTo>
                  <a:pt x="26117" y="12750"/>
                </a:lnTo>
                <a:lnTo>
                  <a:pt x="23050" y="16409"/>
                </a:lnTo>
                <a:lnTo>
                  <a:pt x="21004" y="20754"/>
                </a:lnTo>
                <a:lnTo>
                  <a:pt x="19641" y="25556"/>
                </a:lnTo>
                <a:lnTo>
                  <a:pt x="16827" y="29709"/>
                </a:lnTo>
                <a:lnTo>
                  <a:pt x="13046" y="33431"/>
                </a:lnTo>
                <a:lnTo>
                  <a:pt x="8621" y="36864"/>
                </a:lnTo>
                <a:lnTo>
                  <a:pt x="5670" y="40106"/>
                </a:lnTo>
                <a:lnTo>
                  <a:pt x="3704" y="43219"/>
                </a:lnTo>
                <a:lnTo>
                  <a:pt x="2392" y="46247"/>
                </a:lnTo>
                <a:lnTo>
                  <a:pt x="935" y="54692"/>
                </a:lnTo>
                <a:lnTo>
                  <a:pt x="547" y="59611"/>
                </a:lnTo>
                <a:lnTo>
                  <a:pt x="287" y="65747"/>
                </a:lnTo>
                <a:lnTo>
                  <a:pt x="0" y="80186"/>
                </a:lnTo>
                <a:lnTo>
                  <a:pt x="875" y="86132"/>
                </a:lnTo>
                <a:lnTo>
                  <a:pt x="2411" y="91048"/>
                </a:lnTo>
                <a:lnTo>
                  <a:pt x="4388" y="95279"/>
                </a:lnTo>
                <a:lnTo>
                  <a:pt x="9516" y="100004"/>
                </a:lnTo>
                <a:lnTo>
                  <a:pt x="16744" y="105059"/>
                </a:lnTo>
                <a:lnTo>
                  <a:pt x="60273" y="131410"/>
                </a:lnTo>
                <a:lnTo>
                  <a:pt x="75347" y="141236"/>
                </a:lnTo>
                <a:lnTo>
                  <a:pt x="109877" y="164854"/>
                </a:lnTo>
                <a:lnTo>
                  <a:pt x="122704" y="174962"/>
                </a:lnTo>
                <a:lnTo>
                  <a:pt x="132209" y="183606"/>
                </a:lnTo>
                <a:lnTo>
                  <a:pt x="139497" y="191274"/>
                </a:lnTo>
                <a:lnTo>
                  <a:pt x="144356" y="198290"/>
                </a:lnTo>
                <a:lnTo>
                  <a:pt x="147595" y="204873"/>
                </a:lnTo>
                <a:lnTo>
                  <a:pt x="149756" y="211167"/>
                </a:lnTo>
                <a:lnTo>
                  <a:pt x="151194" y="217267"/>
                </a:lnTo>
                <a:lnTo>
                  <a:pt x="152155" y="223239"/>
                </a:lnTo>
                <a:lnTo>
                  <a:pt x="152794" y="229126"/>
                </a:lnTo>
                <a:lnTo>
                  <a:pt x="152268" y="234003"/>
                </a:lnTo>
                <a:lnTo>
                  <a:pt x="150965" y="238206"/>
                </a:lnTo>
                <a:lnTo>
                  <a:pt x="146977" y="245417"/>
                </a:lnTo>
                <a:lnTo>
                  <a:pt x="144581" y="248673"/>
                </a:lnTo>
                <a:lnTo>
                  <a:pt x="142030" y="251797"/>
                </a:lnTo>
                <a:lnTo>
                  <a:pt x="138424" y="254831"/>
                </a:lnTo>
                <a:lnTo>
                  <a:pt x="134116" y="257807"/>
                </a:lnTo>
                <a:lnTo>
                  <a:pt x="129339" y="260744"/>
                </a:lnTo>
                <a:lnTo>
                  <a:pt x="124249" y="263654"/>
                </a:lnTo>
                <a:lnTo>
                  <a:pt x="113514" y="269427"/>
                </a:lnTo>
                <a:lnTo>
                  <a:pt x="96760" y="278032"/>
                </a:lnTo>
                <a:lnTo>
                  <a:pt x="90147" y="279942"/>
                </a:lnTo>
                <a:lnTo>
                  <a:pt x="82881" y="281215"/>
                </a:lnTo>
                <a:lnTo>
                  <a:pt x="75179" y="282064"/>
                </a:lnTo>
                <a:lnTo>
                  <a:pt x="69093" y="281677"/>
                </a:lnTo>
                <a:lnTo>
                  <a:pt x="64082" y="280467"/>
                </a:lnTo>
                <a:lnTo>
                  <a:pt x="59790" y="278707"/>
                </a:lnTo>
                <a:lnTo>
                  <a:pt x="55023" y="276582"/>
                </a:lnTo>
                <a:lnTo>
                  <a:pt x="44646" y="271680"/>
                </a:lnTo>
                <a:lnTo>
                  <a:pt x="28094" y="263566"/>
                </a:lnTo>
                <a:lnTo>
                  <a:pt x="24368" y="259820"/>
                </a:lnTo>
                <a:lnTo>
                  <a:pt x="21883" y="255418"/>
                </a:lnTo>
                <a:lnTo>
                  <a:pt x="20227" y="250578"/>
                </a:lnTo>
                <a:lnTo>
                  <a:pt x="18170" y="242589"/>
                </a:lnTo>
                <a:lnTo>
                  <a:pt x="13344" y="221012"/>
                </a:lnTo>
                <a:lnTo>
                  <a:pt x="12630" y="211449"/>
                </a:lnTo>
                <a:lnTo>
                  <a:pt x="13105" y="203168"/>
                </a:lnTo>
                <a:lnTo>
                  <a:pt x="14375" y="195742"/>
                </a:lnTo>
                <a:lnTo>
                  <a:pt x="16175" y="187934"/>
                </a:lnTo>
                <a:lnTo>
                  <a:pt x="18326" y="179872"/>
                </a:lnTo>
                <a:lnTo>
                  <a:pt x="20713" y="171639"/>
                </a:lnTo>
                <a:lnTo>
                  <a:pt x="24209" y="163293"/>
                </a:lnTo>
                <a:lnTo>
                  <a:pt x="28445" y="154872"/>
                </a:lnTo>
                <a:lnTo>
                  <a:pt x="33173" y="146400"/>
                </a:lnTo>
                <a:lnTo>
                  <a:pt x="38231" y="137894"/>
                </a:lnTo>
                <a:lnTo>
                  <a:pt x="48931" y="120824"/>
                </a:lnTo>
                <a:lnTo>
                  <a:pt x="61118" y="105604"/>
                </a:lnTo>
                <a:lnTo>
                  <a:pt x="97521" y="63293"/>
                </a:lnTo>
                <a:lnTo>
                  <a:pt x="129804" y="26879"/>
                </a:lnTo>
                <a:lnTo>
                  <a:pt x="141065" y="14651"/>
                </a:lnTo>
                <a:lnTo>
                  <a:pt x="154074" y="8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35"/>
          <p:cNvSpPr/>
          <p:nvPr/>
        </p:nvSpPr>
        <p:spPr>
          <a:xfrm>
            <a:off x="8498205" y="2306002"/>
            <a:ext cx="196623" cy="230938"/>
          </a:xfrm>
          <a:custGeom>
            <a:avLst/>
            <a:gdLst/>
            <a:ahLst/>
            <a:cxnLst/>
            <a:rect l="0" t="0" r="0" b="0"/>
            <a:pathLst>
              <a:path w="196623" h="230938">
                <a:moveTo>
                  <a:pt x="94297" y="0"/>
                </a:moveTo>
                <a:lnTo>
                  <a:pt x="94297" y="26694"/>
                </a:lnTo>
                <a:lnTo>
                  <a:pt x="93345" y="31131"/>
                </a:lnTo>
                <a:lnTo>
                  <a:pt x="91757" y="35994"/>
                </a:lnTo>
                <a:lnTo>
                  <a:pt x="73784" y="81716"/>
                </a:lnTo>
                <a:lnTo>
                  <a:pt x="66765" y="101088"/>
                </a:lnTo>
                <a:lnTo>
                  <a:pt x="63559" y="109302"/>
                </a:lnTo>
                <a:lnTo>
                  <a:pt x="60471" y="116683"/>
                </a:lnTo>
                <a:lnTo>
                  <a:pt x="57459" y="123509"/>
                </a:lnTo>
                <a:lnTo>
                  <a:pt x="51572" y="136173"/>
                </a:lnTo>
                <a:lnTo>
                  <a:pt x="48669" y="142217"/>
                </a:lnTo>
                <a:lnTo>
                  <a:pt x="45781" y="150056"/>
                </a:lnTo>
                <a:lnTo>
                  <a:pt x="42903" y="159093"/>
                </a:lnTo>
                <a:lnTo>
                  <a:pt x="40031" y="168927"/>
                </a:lnTo>
                <a:lnTo>
                  <a:pt x="38118" y="177388"/>
                </a:lnTo>
                <a:lnTo>
                  <a:pt x="36842" y="184933"/>
                </a:lnTo>
                <a:lnTo>
                  <a:pt x="35991" y="191869"/>
                </a:lnTo>
                <a:lnTo>
                  <a:pt x="35424" y="197445"/>
                </a:lnTo>
                <a:lnTo>
                  <a:pt x="35047" y="202115"/>
                </a:lnTo>
                <a:lnTo>
                  <a:pt x="34794" y="206181"/>
                </a:lnTo>
                <a:lnTo>
                  <a:pt x="35577" y="209844"/>
                </a:lnTo>
                <a:lnTo>
                  <a:pt x="38990" y="216454"/>
                </a:lnTo>
                <a:lnTo>
                  <a:pt x="42186" y="219550"/>
                </a:lnTo>
                <a:lnTo>
                  <a:pt x="46221" y="222567"/>
                </a:lnTo>
                <a:lnTo>
                  <a:pt x="57284" y="229701"/>
                </a:lnTo>
                <a:lnTo>
                  <a:pt x="60097" y="230287"/>
                </a:lnTo>
                <a:lnTo>
                  <a:pt x="63877" y="230677"/>
                </a:lnTo>
                <a:lnTo>
                  <a:pt x="68303" y="230937"/>
                </a:lnTo>
                <a:lnTo>
                  <a:pt x="73157" y="230158"/>
                </a:lnTo>
                <a:lnTo>
                  <a:pt x="78299" y="228686"/>
                </a:lnTo>
                <a:lnTo>
                  <a:pt x="83632" y="226752"/>
                </a:lnTo>
                <a:lnTo>
                  <a:pt x="89092" y="224511"/>
                </a:lnTo>
                <a:lnTo>
                  <a:pt x="94637" y="222064"/>
                </a:lnTo>
                <a:lnTo>
                  <a:pt x="105878" y="216805"/>
                </a:lnTo>
                <a:lnTo>
                  <a:pt x="117224" y="211293"/>
                </a:lnTo>
                <a:lnTo>
                  <a:pt x="122916" y="207537"/>
                </a:lnTo>
                <a:lnTo>
                  <a:pt x="128618" y="203128"/>
                </a:lnTo>
                <a:lnTo>
                  <a:pt x="134322" y="198284"/>
                </a:lnTo>
                <a:lnTo>
                  <a:pt x="140030" y="193149"/>
                </a:lnTo>
                <a:lnTo>
                  <a:pt x="151453" y="182364"/>
                </a:lnTo>
                <a:lnTo>
                  <a:pt x="168594" y="165582"/>
                </a:lnTo>
                <a:lnTo>
                  <a:pt x="173356" y="158966"/>
                </a:lnTo>
                <a:lnTo>
                  <a:pt x="177484" y="151697"/>
                </a:lnTo>
                <a:lnTo>
                  <a:pt x="190950" y="124051"/>
                </a:lnTo>
                <a:lnTo>
                  <a:pt x="193023" y="117943"/>
                </a:lnTo>
                <a:lnTo>
                  <a:pt x="194404" y="111966"/>
                </a:lnTo>
                <a:lnTo>
                  <a:pt x="195325" y="106077"/>
                </a:lnTo>
                <a:lnTo>
                  <a:pt x="195940" y="100245"/>
                </a:lnTo>
                <a:lnTo>
                  <a:pt x="196349" y="94453"/>
                </a:lnTo>
                <a:lnTo>
                  <a:pt x="196622" y="88686"/>
                </a:lnTo>
                <a:lnTo>
                  <a:pt x="195851" y="82937"/>
                </a:lnTo>
                <a:lnTo>
                  <a:pt x="194385" y="77199"/>
                </a:lnTo>
                <a:lnTo>
                  <a:pt x="192455" y="71468"/>
                </a:lnTo>
                <a:lnTo>
                  <a:pt x="190215" y="66696"/>
                </a:lnTo>
                <a:lnTo>
                  <a:pt x="187770" y="62561"/>
                </a:lnTo>
                <a:lnTo>
                  <a:pt x="185187" y="58853"/>
                </a:lnTo>
                <a:lnTo>
                  <a:pt x="181560" y="54475"/>
                </a:lnTo>
                <a:lnTo>
                  <a:pt x="177239" y="49652"/>
                </a:lnTo>
                <a:lnTo>
                  <a:pt x="172451" y="44531"/>
                </a:lnTo>
                <a:lnTo>
                  <a:pt x="166403" y="40165"/>
                </a:lnTo>
                <a:lnTo>
                  <a:pt x="159513" y="36302"/>
                </a:lnTo>
                <a:lnTo>
                  <a:pt x="152062" y="32774"/>
                </a:lnTo>
                <a:lnTo>
                  <a:pt x="144237" y="30422"/>
                </a:lnTo>
                <a:lnTo>
                  <a:pt x="136164" y="28853"/>
                </a:lnTo>
                <a:lnTo>
                  <a:pt x="127922" y="27808"/>
                </a:lnTo>
                <a:lnTo>
                  <a:pt x="120524" y="26159"/>
                </a:lnTo>
                <a:lnTo>
                  <a:pt x="113687" y="24107"/>
                </a:lnTo>
                <a:lnTo>
                  <a:pt x="107223" y="21786"/>
                </a:lnTo>
                <a:lnTo>
                  <a:pt x="100056" y="20239"/>
                </a:lnTo>
                <a:lnTo>
                  <a:pt x="92422" y="19208"/>
                </a:lnTo>
                <a:lnTo>
                  <a:pt x="84474" y="18520"/>
                </a:lnTo>
                <a:lnTo>
                  <a:pt x="76319" y="18062"/>
                </a:lnTo>
                <a:lnTo>
                  <a:pt x="59636" y="17552"/>
                </a:lnTo>
                <a:lnTo>
                  <a:pt x="52140" y="18369"/>
                </a:lnTo>
                <a:lnTo>
                  <a:pt x="45237" y="19866"/>
                </a:lnTo>
                <a:lnTo>
                  <a:pt x="31535" y="24069"/>
                </a:lnTo>
                <a:lnTo>
                  <a:pt x="0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36"/>
          <p:cNvSpPr/>
          <p:nvPr/>
        </p:nvSpPr>
        <p:spPr>
          <a:xfrm>
            <a:off x="6080465" y="4149090"/>
            <a:ext cx="317478" cy="291465"/>
          </a:xfrm>
          <a:custGeom>
            <a:avLst/>
            <a:gdLst/>
            <a:ahLst/>
            <a:cxnLst/>
            <a:rect l="0" t="0" r="0" b="0"/>
            <a:pathLst>
              <a:path w="317478" h="291465">
                <a:moveTo>
                  <a:pt x="197462" y="0"/>
                </a:moveTo>
                <a:lnTo>
                  <a:pt x="192912" y="13652"/>
                </a:lnTo>
                <a:lnTo>
                  <a:pt x="190618" y="18626"/>
                </a:lnTo>
                <a:lnTo>
                  <a:pt x="185530" y="26693"/>
                </a:lnTo>
                <a:lnTo>
                  <a:pt x="182840" y="31130"/>
                </a:lnTo>
                <a:lnTo>
                  <a:pt x="180094" y="35994"/>
                </a:lnTo>
                <a:lnTo>
                  <a:pt x="177311" y="41141"/>
                </a:lnTo>
                <a:lnTo>
                  <a:pt x="173551" y="46477"/>
                </a:lnTo>
                <a:lnTo>
                  <a:pt x="169139" y="51940"/>
                </a:lnTo>
                <a:lnTo>
                  <a:pt x="164292" y="57486"/>
                </a:lnTo>
                <a:lnTo>
                  <a:pt x="159156" y="63089"/>
                </a:lnTo>
                <a:lnTo>
                  <a:pt x="148370" y="74394"/>
                </a:lnTo>
                <a:lnTo>
                  <a:pt x="143779" y="81029"/>
                </a:lnTo>
                <a:lnTo>
                  <a:pt x="139766" y="88309"/>
                </a:lnTo>
                <a:lnTo>
                  <a:pt x="136138" y="96020"/>
                </a:lnTo>
                <a:lnTo>
                  <a:pt x="131814" y="103066"/>
                </a:lnTo>
                <a:lnTo>
                  <a:pt x="127027" y="109668"/>
                </a:lnTo>
                <a:lnTo>
                  <a:pt x="121930" y="115974"/>
                </a:lnTo>
                <a:lnTo>
                  <a:pt x="116628" y="123036"/>
                </a:lnTo>
                <a:lnTo>
                  <a:pt x="105656" y="138502"/>
                </a:lnTo>
                <a:lnTo>
                  <a:pt x="100063" y="145675"/>
                </a:lnTo>
                <a:lnTo>
                  <a:pt x="94429" y="152362"/>
                </a:lnTo>
                <a:lnTo>
                  <a:pt x="35293" y="217738"/>
                </a:lnTo>
                <a:lnTo>
                  <a:pt x="20770" y="234694"/>
                </a:lnTo>
                <a:lnTo>
                  <a:pt x="11087" y="246950"/>
                </a:lnTo>
                <a:lnTo>
                  <a:pt x="4632" y="256073"/>
                </a:lnTo>
                <a:lnTo>
                  <a:pt x="1281" y="262155"/>
                </a:lnTo>
                <a:lnTo>
                  <a:pt x="0" y="266210"/>
                </a:lnTo>
                <a:lnTo>
                  <a:pt x="98" y="268913"/>
                </a:lnTo>
                <a:lnTo>
                  <a:pt x="1116" y="271668"/>
                </a:lnTo>
                <a:lnTo>
                  <a:pt x="4787" y="277268"/>
                </a:lnTo>
                <a:lnTo>
                  <a:pt x="9005" y="279143"/>
                </a:lnTo>
                <a:lnTo>
                  <a:pt x="14674" y="280393"/>
                </a:lnTo>
                <a:lnTo>
                  <a:pt x="21311" y="281226"/>
                </a:lnTo>
                <a:lnTo>
                  <a:pt x="29545" y="281781"/>
                </a:lnTo>
                <a:lnTo>
                  <a:pt x="38845" y="282152"/>
                </a:lnTo>
                <a:lnTo>
                  <a:pt x="48855" y="282399"/>
                </a:lnTo>
                <a:lnTo>
                  <a:pt x="61243" y="281611"/>
                </a:lnTo>
                <a:lnTo>
                  <a:pt x="75217" y="280133"/>
                </a:lnTo>
                <a:lnTo>
                  <a:pt x="90248" y="278195"/>
                </a:lnTo>
                <a:lnTo>
                  <a:pt x="109793" y="276903"/>
                </a:lnTo>
                <a:lnTo>
                  <a:pt x="132349" y="276042"/>
                </a:lnTo>
                <a:lnTo>
                  <a:pt x="209683" y="274660"/>
                </a:lnTo>
                <a:lnTo>
                  <a:pt x="223707" y="275499"/>
                </a:lnTo>
                <a:lnTo>
                  <a:pt x="236866" y="277011"/>
                </a:lnTo>
                <a:lnTo>
                  <a:pt x="249449" y="278971"/>
                </a:lnTo>
                <a:lnTo>
                  <a:pt x="259742" y="280278"/>
                </a:lnTo>
                <a:lnTo>
                  <a:pt x="268510" y="281149"/>
                </a:lnTo>
                <a:lnTo>
                  <a:pt x="282379" y="282118"/>
                </a:lnTo>
                <a:lnTo>
                  <a:pt x="291718" y="282548"/>
                </a:lnTo>
                <a:lnTo>
                  <a:pt x="301584" y="285279"/>
                </a:lnTo>
                <a:lnTo>
                  <a:pt x="317477" y="29146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37"/>
          <p:cNvSpPr/>
          <p:nvPr/>
        </p:nvSpPr>
        <p:spPr>
          <a:xfrm>
            <a:off x="6466522" y="4133315"/>
            <a:ext cx="186858" cy="305473"/>
          </a:xfrm>
          <a:custGeom>
            <a:avLst/>
            <a:gdLst/>
            <a:ahLst/>
            <a:cxnLst/>
            <a:rect l="0" t="0" r="0" b="0"/>
            <a:pathLst>
              <a:path w="186858" h="305473">
                <a:moveTo>
                  <a:pt x="0" y="50064"/>
                </a:moveTo>
                <a:lnTo>
                  <a:pt x="9102" y="45514"/>
                </a:lnTo>
                <a:lnTo>
                  <a:pt x="12735" y="43221"/>
                </a:lnTo>
                <a:lnTo>
                  <a:pt x="16110" y="40740"/>
                </a:lnTo>
                <a:lnTo>
                  <a:pt x="19313" y="38133"/>
                </a:lnTo>
                <a:lnTo>
                  <a:pt x="23353" y="34490"/>
                </a:lnTo>
                <a:lnTo>
                  <a:pt x="32921" y="25363"/>
                </a:lnTo>
                <a:lnTo>
                  <a:pt x="38140" y="21214"/>
                </a:lnTo>
                <a:lnTo>
                  <a:pt x="43524" y="17496"/>
                </a:lnTo>
                <a:lnTo>
                  <a:pt x="49019" y="14065"/>
                </a:lnTo>
                <a:lnTo>
                  <a:pt x="54587" y="11777"/>
                </a:lnTo>
                <a:lnTo>
                  <a:pt x="60204" y="10252"/>
                </a:lnTo>
                <a:lnTo>
                  <a:pt x="65853" y="9236"/>
                </a:lnTo>
                <a:lnTo>
                  <a:pt x="72478" y="7605"/>
                </a:lnTo>
                <a:lnTo>
                  <a:pt x="79751" y="5566"/>
                </a:lnTo>
                <a:lnTo>
                  <a:pt x="87457" y="3254"/>
                </a:lnTo>
                <a:lnTo>
                  <a:pt x="94500" y="1712"/>
                </a:lnTo>
                <a:lnTo>
                  <a:pt x="101100" y="685"/>
                </a:lnTo>
                <a:lnTo>
                  <a:pt x="107405" y="0"/>
                </a:lnTo>
                <a:lnTo>
                  <a:pt x="113513" y="496"/>
                </a:lnTo>
                <a:lnTo>
                  <a:pt x="119491" y="1779"/>
                </a:lnTo>
                <a:lnTo>
                  <a:pt x="125380" y="3587"/>
                </a:lnTo>
                <a:lnTo>
                  <a:pt x="130259" y="4792"/>
                </a:lnTo>
                <a:lnTo>
                  <a:pt x="134465" y="5595"/>
                </a:lnTo>
                <a:lnTo>
                  <a:pt x="138221" y="6131"/>
                </a:lnTo>
                <a:lnTo>
                  <a:pt x="141677" y="7440"/>
                </a:lnTo>
                <a:lnTo>
                  <a:pt x="144934" y="9266"/>
                </a:lnTo>
                <a:lnTo>
                  <a:pt x="148057" y="11436"/>
                </a:lnTo>
                <a:lnTo>
                  <a:pt x="151092" y="13834"/>
                </a:lnTo>
                <a:lnTo>
                  <a:pt x="154069" y="16386"/>
                </a:lnTo>
                <a:lnTo>
                  <a:pt x="157005" y="19040"/>
                </a:lnTo>
                <a:lnTo>
                  <a:pt x="158962" y="22714"/>
                </a:lnTo>
                <a:lnTo>
                  <a:pt x="161137" y="31876"/>
                </a:lnTo>
                <a:lnTo>
                  <a:pt x="160765" y="36987"/>
                </a:lnTo>
                <a:lnTo>
                  <a:pt x="159565" y="42298"/>
                </a:lnTo>
                <a:lnTo>
                  <a:pt x="157811" y="47745"/>
                </a:lnTo>
                <a:lnTo>
                  <a:pt x="154738" y="53281"/>
                </a:lnTo>
                <a:lnTo>
                  <a:pt x="150783" y="58876"/>
                </a:lnTo>
                <a:lnTo>
                  <a:pt x="146242" y="64512"/>
                </a:lnTo>
                <a:lnTo>
                  <a:pt x="141310" y="71126"/>
                </a:lnTo>
                <a:lnTo>
                  <a:pt x="130749" y="86095"/>
                </a:lnTo>
                <a:lnTo>
                  <a:pt x="125267" y="93135"/>
                </a:lnTo>
                <a:lnTo>
                  <a:pt x="119706" y="99733"/>
                </a:lnTo>
                <a:lnTo>
                  <a:pt x="114094" y="106037"/>
                </a:lnTo>
                <a:lnTo>
                  <a:pt x="108447" y="113097"/>
                </a:lnTo>
                <a:lnTo>
                  <a:pt x="102778" y="120661"/>
                </a:lnTo>
                <a:lnTo>
                  <a:pt x="97094" y="128562"/>
                </a:lnTo>
                <a:lnTo>
                  <a:pt x="90447" y="135733"/>
                </a:lnTo>
                <a:lnTo>
                  <a:pt x="83158" y="142420"/>
                </a:lnTo>
                <a:lnTo>
                  <a:pt x="75441" y="148782"/>
                </a:lnTo>
                <a:lnTo>
                  <a:pt x="69344" y="153976"/>
                </a:lnTo>
                <a:lnTo>
                  <a:pt x="64327" y="158392"/>
                </a:lnTo>
                <a:lnTo>
                  <a:pt x="60030" y="162287"/>
                </a:lnTo>
                <a:lnTo>
                  <a:pt x="56212" y="164885"/>
                </a:lnTo>
                <a:lnTo>
                  <a:pt x="52714" y="166617"/>
                </a:lnTo>
                <a:lnTo>
                  <a:pt x="49431" y="167771"/>
                </a:lnTo>
                <a:lnTo>
                  <a:pt x="48194" y="169493"/>
                </a:lnTo>
                <a:lnTo>
                  <a:pt x="48322" y="171593"/>
                </a:lnTo>
                <a:lnTo>
                  <a:pt x="49360" y="173946"/>
                </a:lnTo>
                <a:lnTo>
                  <a:pt x="51004" y="175515"/>
                </a:lnTo>
                <a:lnTo>
                  <a:pt x="53053" y="176561"/>
                </a:lnTo>
                <a:lnTo>
                  <a:pt x="57869" y="177723"/>
                </a:lnTo>
                <a:lnTo>
                  <a:pt x="63184" y="178239"/>
                </a:lnTo>
                <a:lnTo>
                  <a:pt x="67841" y="177424"/>
                </a:lnTo>
                <a:lnTo>
                  <a:pt x="73802" y="175929"/>
                </a:lnTo>
                <a:lnTo>
                  <a:pt x="80634" y="173979"/>
                </a:lnTo>
                <a:lnTo>
                  <a:pt x="87093" y="171727"/>
                </a:lnTo>
                <a:lnTo>
                  <a:pt x="93305" y="169273"/>
                </a:lnTo>
                <a:lnTo>
                  <a:pt x="99351" y="166684"/>
                </a:lnTo>
                <a:lnTo>
                  <a:pt x="105286" y="164959"/>
                </a:lnTo>
                <a:lnTo>
                  <a:pt x="111148" y="163808"/>
                </a:lnTo>
                <a:lnTo>
                  <a:pt x="116962" y="163041"/>
                </a:lnTo>
                <a:lnTo>
                  <a:pt x="122742" y="162530"/>
                </a:lnTo>
                <a:lnTo>
                  <a:pt x="128501" y="162189"/>
                </a:lnTo>
                <a:lnTo>
                  <a:pt x="139979" y="161810"/>
                </a:lnTo>
                <a:lnTo>
                  <a:pt x="151430" y="161642"/>
                </a:lnTo>
                <a:lnTo>
                  <a:pt x="156199" y="162549"/>
                </a:lnTo>
                <a:lnTo>
                  <a:pt x="160330" y="164107"/>
                </a:lnTo>
                <a:lnTo>
                  <a:pt x="164036" y="166098"/>
                </a:lnTo>
                <a:lnTo>
                  <a:pt x="167460" y="168377"/>
                </a:lnTo>
                <a:lnTo>
                  <a:pt x="170695" y="170850"/>
                </a:lnTo>
                <a:lnTo>
                  <a:pt x="173805" y="173450"/>
                </a:lnTo>
                <a:lnTo>
                  <a:pt x="176830" y="175184"/>
                </a:lnTo>
                <a:lnTo>
                  <a:pt x="179799" y="176340"/>
                </a:lnTo>
                <a:lnTo>
                  <a:pt x="182731" y="177111"/>
                </a:lnTo>
                <a:lnTo>
                  <a:pt x="184685" y="179529"/>
                </a:lnTo>
                <a:lnTo>
                  <a:pt x="185988" y="183047"/>
                </a:lnTo>
                <a:lnTo>
                  <a:pt x="186857" y="187297"/>
                </a:lnTo>
                <a:lnTo>
                  <a:pt x="186485" y="191083"/>
                </a:lnTo>
                <a:lnTo>
                  <a:pt x="185283" y="194559"/>
                </a:lnTo>
                <a:lnTo>
                  <a:pt x="181408" y="201914"/>
                </a:lnTo>
                <a:lnTo>
                  <a:pt x="168399" y="227659"/>
                </a:lnTo>
                <a:lnTo>
                  <a:pt x="163701" y="233231"/>
                </a:lnTo>
                <a:lnTo>
                  <a:pt x="157712" y="238851"/>
                </a:lnTo>
                <a:lnTo>
                  <a:pt x="150861" y="244502"/>
                </a:lnTo>
                <a:lnTo>
                  <a:pt x="133089" y="258401"/>
                </a:lnTo>
                <a:lnTo>
                  <a:pt x="123016" y="266109"/>
                </a:lnTo>
                <a:lnTo>
                  <a:pt x="113443" y="272199"/>
                </a:lnTo>
                <a:lnTo>
                  <a:pt x="104204" y="277212"/>
                </a:lnTo>
                <a:lnTo>
                  <a:pt x="67027" y="295242"/>
                </a:lnTo>
                <a:lnTo>
                  <a:pt x="54872" y="301272"/>
                </a:lnTo>
                <a:lnTo>
                  <a:pt x="48964" y="303261"/>
                </a:lnTo>
                <a:lnTo>
                  <a:pt x="43120" y="304587"/>
                </a:lnTo>
                <a:lnTo>
                  <a:pt x="37319" y="305472"/>
                </a:lnTo>
                <a:lnTo>
                  <a:pt x="32499" y="305109"/>
                </a:lnTo>
                <a:lnTo>
                  <a:pt x="28334" y="303914"/>
                </a:lnTo>
                <a:lnTo>
                  <a:pt x="24605" y="302165"/>
                </a:lnTo>
                <a:lnTo>
                  <a:pt x="22118" y="300046"/>
                </a:lnTo>
                <a:lnTo>
                  <a:pt x="20460" y="297682"/>
                </a:lnTo>
                <a:lnTo>
                  <a:pt x="17145" y="2900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38"/>
          <p:cNvSpPr/>
          <p:nvPr/>
        </p:nvSpPr>
        <p:spPr>
          <a:xfrm>
            <a:off x="6796746" y="4073885"/>
            <a:ext cx="226989" cy="366670"/>
          </a:xfrm>
          <a:custGeom>
            <a:avLst/>
            <a:gdLst/>
            <a:ahLst/>
            <a:cxnLst/>
            <a:rect l="0" t="0" r="0" b="0"/>
            <a:pathLst>
              <a:path w="226989" h="366670">
                <a:moveTo>
                  <a:pt x="226988" y="280944"/>
                </a:moveTo>
                <a:lnTo>
                  <a:pt x="186687" y="301096"/>
                </a:lnTo>
                <a:lnTo>
                  <a:pt x="178213" y="305809"/>
                </a:lnTo>
                <a:lnTo>
                  <a:pt x="146391" y="324189"/>
                </a:lnTo>
                <a:lnTo>
                  <a:pt x="130525" y="332867"/>
                </a:lnTo>
                <a:lnTo>
                  <a:pt x="122675" y="336515"/>
                </a:lnTo>
                <a:lnTo>
                  <a:pt x="114584" y="339899"/>
                </a:lnTo>
                <a:lnTo>
                  <a:pt x="106331" y="343107"/>
                </a:lnTo>
                <a:lnTo>
                  <a:pt x="98926" y="346199"/>
                </a:lnTo>
                <a:lnTo>
                  <a:pt x="92083" y="349213"/>
                </a:lnTo>
                <a:lnTo>
                  <a:pt x="85616" y="352174"/>
                </a:lnTo>
                <a:lnTo>
                  <a:pt x="79400" y="354148"/>
                </a:lnTo>
                <a:lnTo>
                  <a:pt x="73352" y="355465"/>
                </a:lnTo>
                <a:lnTo>
                  <a:pt x="67414" y="356342"/>
                </a:lnTo>
                <a:lnTo>
                  <a:pt x="61550" y="356927"/>
                </a:lnTo>
                <a:lnTo>
                  <a:pt x="55737" y="357317"/>
                </a:lnTo>
                <a:lnTo>
                  <a:pt x="49956" y="357577"/>
                </a:lnTo>
                <a:lnTo>
                  <a:pt x="45149" y="356798"/>
                </a:lnTo>
                <a:lnTo>
                  <a:pt x="40993" y="355326"/>
                </a:lnTo>
                <a:lnTo>
                  <a:pt x="37269" y="353392"/>
                </a:lnTo>
                <a:lnTo>
                  <a:pt x="31929" y="351151"/>
                </a:lnTo>
                <a:lnTo>
                  <a:pt x="25511" y="348703"/>
                </a:lnTo>
                <a:lnTo>
                  <a:pt x="18375" y="346120"/>
                </a:lnTo>
                <a:lnTo>
                  <a:pt x="13618" y="342493"/>
                </a:lnTo>
                <a:lnTo>
                  <a:pt x="10447" y="338169"/>
                </a:lnTo>
                <a:lnTo>
                  <a:pt x="5970" y="329238"/>
                </a:lnTo>
                <a:lnTo>
                  <a:pt x="805" y="322093"/>
                </a:lnTo>
                <a:lnTo>
                  <a:pt x="0" y="317902"/>
                </a:lnTo>
                <a:lnTo>
                  <a:pt x="415" y="313203"/>
                </a:lnTo>
                <a:lnTo>
                  <a:pt x="2464" y="301949"/>
                </a:lnTo>
                <a:lnTo>
                  <a:pt x="3011" y="294947"/>
                </a:lnTo>
                <a:lnTo>
                  <a:pt x="3375" y="287422"/>
                </a:lnTo>
                <a:lnTo>
                  <a:pt x="4570" y="279548"/>
                </a:lnTo>
                <a:lnTo>
                  <a:pt x="6320" y="271441"/>
                </a:lnTo>
                <a:lnTo>
                  <a:pt x="8438" y="263179"/>
                </a:lnTo>
                <a:lnTo>
                  <a:pt x="11757" y="254813"/>
                </a:lnTo>
                <a:lnTo>
                  <a:pt x="15873" y="246379"/>
                </a:lnTo>
                <a:lnTo>
                  <a:pt x="20523" y="237898"/>
                </a:lnTo>
                <a:lnTo>
                  <a:pt x="25527" y="229387"/>
                </a:lnTo>
                <a:lnTo>
                  <a:pt x="36167" y="212310"/>
                </a:lnTo>
                <a:lnTo>
                  <a:pt x="54867" y="185035"/>
                </a:lnTo>
                <a:lnTo>
                  <a:pt x="66521" y="168428"/>
                </a:lnTo>
                <a:lnTo>
                  <a:pt x="76195" y="155451"/>
                </a:lnTo>
                <a:lnTo>
                  <a:pt x="84550" y="144895"/>
                </a:lnTo>
                <a:lnTo>
                  <a:pt x="92024" y="135952"/>
                </a:lnTo>
                <a:lnTo>
                  <a:pt x="97960" y="127133"/>
                </a:lnTo>
                <a:lnTo>
                  <a:pt x="102870" y="118396"/>
                </a:lnTo>
                <a:lnTo>
                  <a:pt x="107095" y="109714"/>
                </a:lnTo>
                <a:lnTo>
                  <a:pt x="111817" y="102021"/>
                </a:lnTo>
                <a:lnTo>
                  <a:pt x="116870" y="94987"/>
                </a:lnTo>
                <a:lnTo>
                  <a:pt x="122144" y="88393"/>
                </a:lnTo>
                <a:lnTo>
                  <a:pt x="127564" y="82092"/>
                </a:lnTo>
                <a:lnTo>
                  <a:pt x="133083" y="75986"/>
                </a:lnTo>
                <a:lnTo>
                  <a:pt x="138668" y="70010"/>
                </a:lnTo>
                <a:lnTo>
                  <a:pt x="143343" y="64122"/>
                </a:lnTo>
                <a:lnTo>
                  <a:pt x="147413" y="58291"/>
                </a:lnTo>
                <a:lnTo>
                  <a:pt x="151077" y="52499"/>
                </a:lnTo>
                <a:lnTo>
                  <a:pt x="153521" y="45780"/>
                </a:lnTo>
                <a:lnTo>
                  <a:pt x="155150" y="38443"/>
                </a:lnTo>
                <a:lnTo>
                  <a:pt x="156236" y="30695"/>
                </a:lnTo>
                <a:lnTo>
                  <a:pt x="157443" y="19545"/>
                </a:lnTo>
                <a:lnTo>
                  <a:pt x="157765" y="15238"/>
                </a:lnTo>
                <a:lnTo>
                  <a:pt x="157027" y="11414"/>
                </a:lnTo>
                <a:lnTo>
                  <a:pt x="153667" y="4626"/>
                </a:lnTo>
                <a:lnTo>
                  <a:pt x="151438" y="2435"/>
                </a:lnTo>
                <a:lnTo>
                  <a:pt x="148999" y="974"/>
                </a:lnTo>
                <a:lnTo>
                  <a:pt x="146420" y="0"/>
                </a:lnTo>
                <a:lnTo>
                  <a:pt x="143748" y="303"/>
                </a:lnTo>
                <a:lnTo>
                  <a:pt x="141015" y="1458"/>
                </a:lnTo>
                <a:lnTo>
                  <a:pt x="135438" y="5281"/>
                </a:lnTo>
                <a:lnTo>
                  <a:pt x="129784" y="10155"/>
                </a:lnTo>
                <a:lnTo>
                  <a:pt x="125038" y="15646"/>
                </a:lnTo>
                <a:lnTo>
                  <a:pt x="119017" y="23116"/>
                </a:lnTo>
                <a:lnTo>
                  <a:pt x="112144" y="31907"/>
                </a:lnTo>
                <a:lnTo>
                  <a:pt x="106611" y="39672"/>
                </a:lnTo>
                <a:lnTo>
                  <a:pt x="101970" y="46754"/>
                </a:lnTo>
                <a:lnTo>
                  <a:pt x="97923" y="53380"/>
                </a:lnTo>
                <a:lnTo>
                  <a:pt x="88346" y="68362"/>
                </a:lnTo>
                <a:lnTo>
                  <a:pt x="83125" y="76358"/>
                </a:lnTo>
                <a:lnTo>
                  <a:pt x="78692" y="86451"/>
                </a:lnTo>
                <a:lnTo>
                  <a:pt x="74784" y="97942"/>
                </a:lnTo>
                <a:lnTo>
                  <a:pt x="71227" y="110365"/>
                </a:lnTo>
                <a:lnTo>
                  <a:pt x="68855" y="124363"/>
                </a:lnTo>
                <a:lnTo>
                  <a:pt x="67273" y="139409"/>
                </a:lnTo>
                <a:lnTo>
                  <a:pt x="66220" y="155155"/>
                </a:lnTo>
                <a:lnTo>
                  <a:pt x="65048" y="180271"/>
                </a:lnTo>
                <a:lnTo>
                  <a:pt x="64735" y="190969"/>
                </a:lnTo>
                <a:lnTo>
                  <a:pt x="66432" y="202863"/>
                </a:lnTo>
                <a:lnTo>
                  <a:pt x="69469" y="215555"/>
                </a:lnTo>
                <a:lnTo>
                  <a:pt x="76970" y="240453"/>
                </a:lnTo>
                <a:lnTo>
                  <a:pt x="83479" y="261043"/>
                </a:lnTo>
                <a:lnTo>
                  <a:pt x="86548" y="269582"/>
                </a:lnTo>
                <a:lnTo>
                  <a:pt x="89546" y="277180"/>
                </a:lnTo>
                <a:lnTo>
                  <a:pt x="92498" y="284150"/>
                </a:lnTo>
                <a:lnTo>
                  <a:pt x="95418" y="291654"/>
                </a:lnTo>
                <a:lnTo>
                  <a:pt x="101203" y="307612"/>
                </a:lnTo>
                <a:lnTo>
                  <a:pt x="104079" y="313963"/>
                </a:lnTo>
                <a:lnTo>
                  <a:pt x="109814" y="323560"/>
                </a:lnTo>
                <a:lnTo>
                  <a:pt x="115539" y="333540"/>
                </a:lnTo>
                <a:lnTo>
                  <a:pt x="118399" y="338868"/>
                </a:lnTo>
                <a:lnTo>
                  <a:pt x="123163" y="343372"/>
                </a:lnTo>
                <a:lnTo>
                  <a:pt x="129197" y="347328"/>
                </a:lnTo>
                <a:lnTo>
                  <a:pt x="136076" y="350918"/>
                </a:lnTo>
                <a:lnTo>
                  <a:pt x="140663" y="354264"/>
                </a:lnTo>
                <a:lnTo>
                  <a:pt x="143721" y="357446"/>
                </a:lnTo>
                <a:lnTo>
                  <a:pt x="149836" y="3666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39"/>
          <p:cNvSpPr/>
          <p:nvPr/>
        </p:nvSpPr>
        <p:spPr>
          <a:xfrm>
            <a:off x="7084266" y="4183379"/>
            <a:ext cx="213790" cy="171451"/>
          </a:xfrm>
          <a:custGeom>
            <a:avLst/>
            <a:gdLst/>
            <a:ahLst/>
            <a:cxnLst/>
            <a:rect l="0" t="0" r="0" b="0"/>
            <a:pathLst>
              <a:path w="213790" h="171451">
                <a:moveTo>
                  <a:pt x="110918" y="0"/>
                </a:moveTo>
                <a:lnTo>
                  <a:pt x="101817" y="9102"/>
                </a:lnTo>
                <a:lnTo>
                  <a:pt x="99136" y="12736"/>
                </a:lnTo>
                <a:lnTo>
                  <a:pt x="97349" y="16111"/>
                </a:lnTo>
                <a:lnTo>
                  <a:pt x="96156" y="19313"/>
                </a:lnTo>
                <a:lnTo>
                  <a:pt x="93457" y="23353"/>
                </a:lnTo>
                <a:lnTo>
                  <a:pt x="89752" y="27951"/>
                </a:lnTo>
                <a:lnTo>
                  <a:pt x="85378" y="32922"/>
                </a:lnTo>
                <a:lnTo>
                  <a:pt x="81509" y="38141"/>
                </a:lnTo>
                <a:lnTo>
                  <a:pt x="77978" y="43525"/>
                </a:lnTo>
                <a:lnTo>
                  <a:pt x="74670" y="49019"/>
                </a:lnTo>
                <a:lnTo>
                  <a:pt x="65916" y="62744"/>
                </a:lnTo>
                <a:lnTo>
                  <a:pt x="60914" y="70405"/>
                </a:lnTo>
                <a:lnTo>
                  <a:pt x="54723" y="78369"/>
                </a:lnTo>
                <a:lnTo>
                  <a:pt x="47737" y="86536"/>
                </a:lnTo>
                <a:lnTo>
                  <a:pt x="40223" y="94838"/>
                </a:lnTo>
                <a:lnTo>
                  <a:pt x="34260" y="102278"/>
                </a:lnTo>
                <a:lnTo>
                  <a:pt x="29333" y="109143"/>
                </a:lnTo>
                <a:lnTo>
                  <a:pt x="25096" y="115625"/>
                </a:lnTo>
                <a:lnTo>
                  <a:pt x="21318" y="120898"/>
                </a:lnTo>
                <a:lnTo>
                  <a:pt x="17847" y="125366"/>
                </a:lnTo>
                <a:lnTo>
                  <a:pt x="14582" y="129298"/>
                </a:lnTo>
                <a:lnTo>
                  <a:pt x="11452" y="132871"/>
                </a:lnTo>
                <a:lnTo>
                  <a:pt x="8412" y="136206"/>
                </a:lnTo>
                <a:lnTo>
                  <a:pt x="5433" y="139382"/>
                </a:lnTo>
                <a:lnTo>
                  <a:pt x="3448" y="142451"/>
                </a:lnTo>
                <a:lnTo>
                  <a:pt x="2124" y="145450"/>
                </a:lnTo>
                <a:lnTo>
                  <a:pt x="1241" y="148402"/>
                </a:lnTo>
                <a:lnTo>
                  <a:pt x="653" y="151323"/>
                </a:lnTo>
                <a:lnTo>
                  <a:pt x="261" y="154222"/>
                </a:lnTo>
                <a:lnTo>
                  <a:pt x="0" y="157107"/>
                </a:lnTo>
                <a:lnTo>
                  <a:pt x="777" y="159031"/>
                </a:lnTo>
                <a:lnTo>
                  <a:pt x="2248" y="160313"/>
                </a:lnTo>
                <a:lnTo>
                  <a:pt x="6903" y="162372"/>
                </a:lnTo>
                <a:lnTo>
                  <a:pt x="12260" y="162728"/>
                </a:lnTo>
                <a:lnTo>
                  <a:pt x="16571" y="163731"/>
                </a:lnTo>
                <a:lnTo>
                  <a:pt x="22303" y="165351"/>
                </a:lnTo>
                <a:lnTo>
                  <a:pt x="28981" y="167385"/>
                </a:lnTo>
                <a:lnTo>
                  <a:pt x="43912" y="168740"/>
                </a:lnTo>
                <a:lnTo>
                  <a:pt x="64342" y="169643"/>
                </a:lnTo>
                <a:lnTo>
                  <a:pt x="141756" y="171213"/>
                </a:lnTo>
                <a:lnTo>
                  <a:pt x="213789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40"/>
          <p:cNvSpPr/>
          <p:nvPr/>
        </p:nvSpPr>
        <p:spPr>
          <a:xfrm>
            <a:off x="7358062" y="4131945"/>
            <a:ext cx="188596" cy="85224"/>
          </a:xfrm>
          <a:custGeom>
            <a:avLst/>
            <a:gdLst/>
            <a:ahLst/>
            <a:cxnLst/>
            <a:rect l="0" t="0" r="0" b="0"/>
            <a:pathLst>
              <a:path w="188596" h="85224">
                <a:moveTo>
                  <a:pt x="0" y="0"/>
                </a:moveTo>
                <a:lnTo>
                  <a:pt x="0" y="9101"/>
                </a:lnTo>
                <a:lnTo>
                  <a:pt x="953" y="12735"/>
                </a:lnTo>
                <a:lnTo>
                  <a:pt x="2540" y="16110"/>
                </a:lnTo>
                <a:lnTo>
                  <a:pt x="4551" y="19312"/>
                </a:lnTo>
                <a:lnTo>
                  <a:pt x="5892" y="22400"/>
                </a:lnTo>
                <a:lnTo>
                  <a:pt x="6785" y="25410"/>
                </a:lnTo>
                <a:lnTo>
                  <a:pt x="7381" y="28370"/>
                </a:lnTo>
                <a:lnTo>
                  <a:pt x="7779" y="31296"/>
                </a:lnTo>
                <a:lnTo>
                  <a:pt x="8043" y="34199"/>
                </a:lnTo>
                <a:lnTo>
                  <a:pt x="8220" y="37087"/>
                </a:lnTo>
                <a:lnTo>
                  <a:pt x="9290" y="39964"/>
                </a:lnTo>
                <a:lnTo>
                  <a:pt x="10956" y="42835"/>
                </a:lnTo>
                <a:lnTo>
                  <a:pt x="13019" y="45701"/>
                </a:lnTo>
                <a:lnTo>
                  <a:pt x="14394" y="48565"/>
                </a:lnTo>
                <a:lnTo>
                  <a:pt x="15311" y="51427"/>
                </a:lnTo>
                <a:lnTo>
                  <a:pt x="15923" y="54287"/>
                </a:lnTo>
                <a:lnTo>
                  <a:pt x="16330" y="57146"/>
                </a:lnTo>
                <a:lnTo>
                  <a:pt x="16602" y="60005"/>
                </a:lnTo>
                <a:lnTo>
                  <a:pt x="16783" y="62863"/>
                </a:lnTo>
                <a:lnTo>
                  <a:pt x="17856" y="65721"/>
                </a:lnTo>
                <a:lnTo>
                  <a:pt x="19524" y="68579"/>
                </a:lnTo>
                <a:lnTo>
                  <a:pt x="21589" y="71437"/>
                </a:lnTo>
                <a:lnTo>
                  <a:pt x="23918" y="74295"/>
                </a:lnTo>
                <a:lnTo>
                  <a:pt x="26423" y="77152"/>
                </a:lnTo>
                <a:lnTo>
                  <a:pt x="29046" y="80010"/>
                </a:lnTo>
                <a:lnTo>
                  <a:pt x="32698" y="81915"/>
                </a:lnTo>
                <a:lnTo>
                  <a:pt x="37039" y="83184"/>
                </a:lnTo>
                <a:lnTo>
                  <a:pt x="41838" y="84031"/>
                </a:lnTo>
                <a:lnTo>
                  <a:pt x="48847" y="84596"/>
                </a:lnTo>
                <a:lnTo>
                  <a:pt x="57330" y="84972"/>
                </a:lnTo>
                <a:lnTo>
                  <a:pt x="66795" y="85223"/>
                </a:lnTo>
                <a:lnTo>
                  <a:pt x="75962" y="84438"/>
                </a:lnTo>
                <a:lnTo>
                  <a:pt x="84932" y="82962"/>
                </a:lnTo>
                <a:lnTo>
                  <a:pt x="93769" y="81025"/>
                </a:lnTo>
                <a:lnTo>
                  <a:pt x="103470" y="79734"/>
                </a:lnTo>
                <a:lnTo>
                  <a:pt x="113747" y="78873"/>
                </a:lnTo>
                <a:lnTo>
                  <a:pt x="138795" y="77662"/>
                </a:lnTo>
                <a:lnTo>
                  <a:pt x="143965" y="77492"/>
                </a:lnTo>
                <a:lnTo>
                  <a:pt x="149316" y="76426"/>
                </a:lnTo>
                <a:lnTo>
                  <a:pt x="154790" y="74763"/>
                </a:lnTo>
                <a:lnTo>
                  <a:pt x="160343" y="72702"/>
                </a:lnTo>
                <a:lnTo>
                  <a:pt x="165950" y="71328"/>
                </a:lnTo>
                <a:lnTo>
                  <a:pt x="171594" y="70412"/>
                </a:lnTo>
                <a:lnTo>
                  <a:pt x="188595" y="685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41"/>
          <p:cNvSpPr/>
          <p:nvPr/>
        </p:nvSpPr>
        <p:spPr>
          <a:xfrm>
            <a:off x="7469624" y="4080510"/>
            <a:ext cx="34171" cy="368618"/>
          </a:xfrm>
          <a:custGeom>
            <a:avLst/>
            <a:gdLst/>
            <a:ahLst/>
            <a:cxnLst/>
            <a:rect l="0" t="0" r="0" b="0"/>
            <a:pathLst>
              <a:path w="34171" h="368618">
                <a:moveTo>
                  <a:pt x="34170" y="0"/>
                </a:moveTo>
                <a:lnTo>
                  <a:pt x="25069" y="9102"/>
                </a:lnTo>
                <a:lnTo>
                  <a:pt x="21435" y="13687"/>
                </a:lnTo>
                <a:lnTo>
                  <a:pt x="18060" y="18650"/>
                </a:lnTo>
                <a:lnTo>
                  <a:pt x="14858" y="23863"/>
                </a:lnTo>
                <a:lnTo>
                  <a:pt x="12723" y="30196"/>
                </a:lnTo>
                <a:lnTo>
                  <a:pt x="11300" y="37276"/>
                </a:lnTo>
                <a:lnTo>
                  <a:pt x="10351" y="44853"/>
                </a:lnTo>
                <a:lnTo>
                  <a:pt x="8766" y="52762"/>
                </a:lnTo>
                <a:lnTo>
                  <a:pt x="6756" y="60892"/>
                </a:lnTo>
                <a:lnTo>
                  <a:pt x="4464" y="69170"/>
                </a:lnTo>
                <a:lnTo>
                  <a:pt x="2936" y="77545"/>
                </a:lnTo>
                <a:lnTo>
                  <a:pt x="1918" y="85987"/>
                </a:lnTo>
                <a:lnTo>
                  <a:pt x="1239" y="94472"/>
                </a:lnTo>
                <a:lnTo>
                  <a:pt x="785" y="102986"/>
                </a:lnTo>
                <a:lnTo>
                  <a:pt x="283" y="120066"/>
                </a:lnTo>
                <a:lnTo>
                  <a:pt x="0" y="182154"/>
                </a:lnTo>
                <a:lnTo>
                  <a:pt x="913" y="203351"/>
                </a:lnTo>
                <a:lnTo>
                  <a:pt x="2474" y="222245"/>
                </a:lnTo>
                <a:lnTo>
                  <a:pt x="4467" y="239603"/>
                </a:lnTo>
                <a:lnTo>
                  <a:pt x="5796" y="254033"/>
                </a:lnTo>
                <a:lnTo>
                  <a:pt x="6681" y="266510"/>
                </a:lnTo>
                <a:lnTo>
                  <a:pt x="7272" y="277685"/>
                </a:lnTo>
                <a:lnTo>
                  <a:pt x="8617" y="288946"/>
                </a:lnTo>
                <a:lnTo>
                  <a:pt x="10468" y="300263"/>
                </a:lnTo>
                <a:lnTo>
                  <a:pt x="12654" y="311618"/>
                </a:lnTo>
                <a:lnTo>
                  <a:pt x="16016" y="322998"/>
                </a:lnTo>
                <a:lnTo>
                  <a:pt x="20163" y="334394"/>
                </a:lnTo>
                <a:lnTo>
                  <a:pt x="34170" y="3686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42"/>
          <p:cNvSpPr/>
          <p:nvPr/>
        </p:nvSpPr>
        <p:spPr>
          <a:xfrm>
            <a:off x="7632382" y="4269104"/>
            <a:ext cx="171451" cy="51437"/>
          </a:xfrm>
          <a:custGeom>
            <a:avLst/>
            <a:gdLst/>
            <a:ahLst/>
            <a:cxnLst/>
            <a:rect l="0" t="0" r="0" b="0"/>
            <a:pathLst>
              <a:path w="171451" h="51437">
                <a:moveTo>
                  <a:pt x="0" y="51436"/>
                </a:moveTo>
                <a:lnTo>
                  <a:pt x="4551" y="46885"/>
                </a:lnTo>
                <a:lnTo>
                  <a:pt x="7797" y="44592"/>
                </a:lnTo>
                <a:lnTo>
                  <a:pt x="11865" y="42111"/>
                </a:lnTo>
                <a:lnTo>
                  <a:pt x="16482" y="39504"/>
                </a:lnTo>
                <a:lnTo>
                  <a:pt x="26693" y="34068"/>
                </a:lnTo>
                <a:lnTo>
                  <a:pt x="32083" y="31285"/>
                </a:lnTo>
                <a:lnTo>
                  <a:pt x="40439" y="28477"/>
                </a:lnTo>
                <a:lnTo>
                  <a:pt x="50772" y="25652"/>
                </a:lnTo>
                <a:lnTo>
                  <a:pt x="62423" y="22816"/>
                </a:lnTo>
                <a:lnTo>
                  <a:pt x="74000" y="19021"/>
                </a:lnTo>
                <a:lnTo>
                  <a:pt x="85529" y="14586"/>
                </a:lnTo>
                <a:lnTo>
                  <a:pt x="97024" y="9724"/>
                </a:lnTo>
                <a:lnTo>
                  <a:pt x="106592" y="6483"/>
                </a:lnTo>
                <a:lnTo>
                  <a:pt x="114877" y="4322"/>
                </a:lnTo>
                <a:lnTo>
                  <a:pt x="122305" y="2882"/>
                </a:lnTo>
                <a:lnTo>
                  <a:pt x="129162" y="1921"/>
                </a:lnTo>
                <a:lnTo>
                  <a:pt x="135637" y="1281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43"/>
          <p:cNvSpPr/>
          <p:nvPr/>
        </p:nvSpPr>
        <p:spPr>
          <a:xfrm>
            <a:off x="7623809" y="4337685"/>
            <a:ext cx="222886" cy="68581"/>
          </a:xfrm>
          <a:custGeom>
            <a:avLst/>
            <a:gdLst/>
            <a:ahLst/>
            <a:cxnLst/>
            <a:rect l="0" t="0" r="0" b="0"/>
            <a:pathLst>
              <a:path w="222886" h="68581">
                <a:moveTo>
                  <a:pt x="0" y="68580"/>
                </a:moveTo>
                <a:lnTo>
                  <a:pt x="9102" y="59478"/>
                </a:lnTo>
                <a:lnTo>
                  <a:pt x="13688" y="55844"/>
                </a:lnTo>
                <a:lnTo>
                  <a:pt x="18651" y="52469"/>
                </a:lnTo>
                <a:lnTo>
                  <a:pt x="23864" y="49267"/>
                </a:lnTo>
                <a:lnTo>
                  <a:pt x="29244" y="46179"/>
                </a:lnTo>
                <a:lnTo>
                  <a:pt x="40303" y="40209"/>
                </a:lnTo>
                <a:lnTo>
                  <a:pt x="46871" y="37283"/>
                </a:lnTo>
                <a:lnTo>
                  <a:pt x="54108" y="34380"/>
                </a:lnTo>
                <a:lnTo>
                  <a:pt x="61790" y="31493"/>
                </a:lnTo>
                <a:lnTo>
                  <a:pt x="68816" y="28615"/>
                </a:lnTo>
                <a:lnTo>
                  <a:pt x="75405" y="25744"/>
                </a:lnTo>
                <a:lnTo>
                  <a:pt x="81703" y="22877"/>
                </a:lnTo>
                <a:lnTo>
                  <a:pt x="88758" y="20014"/>
                </a:lnTo>
                <a:lnTo>
                  <a:pt x="96320" y="17153"/>
                </a:lnTo>
                <a:lnTo>
                  <a:pt x="104219" y="14293"/>
                </a:lnTo>
                <a:lnTo>
                  <a:pt x="114247" y="11433"/>
                </a:lnTo>
                <a:lnTo>
                  <a:pt x="125694" y="8574"/>
                </a:lnTo>
                <a:lnTo>
                  <a:pt x="138090" y="5716"/>
                </a:lnTo>
                <a:lnTo>
                  <a:pt x="149210" y="3811"/>
                </a:lnTo>
                <a:lnTo>
                  <a:pt x="159481" y="2540"/>
                </a:lnTo>
                <a:lnTo>
                  <a:pt x="169186" y="1693"/>
                </a:lnTo>
                <a:lnTo>
                  <a:pt x="177561" y="1129"/>
                </a:lnTo>
                <a:lnTo>
                  <a:pt x="191946" y="502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44"/>
          <p:cNvSpPr/>
          <p:nvPr/>
        </p:nvSpPr>
        <p:spPr>
          <a:xfrm>
            <a:off x="7179231" y="4620577"/>
            <a:ext cx="50245" cy="240031"/>
          </a:xfrm>
          <a:custGeom>
            <a:avLst/>
            <a:gdLst/>
            <a:ahLst/>
            <a:cxnLst/>
            <a:rect l="0" t="0" r="0" b="0"/>
            <a:pathLst>
              <a:path w="50245" h="240031">
                <a:moveTo>
                  <a:pt x="7381" y="0"/>
                </a:moveTo>
                <a:lnTo>
                  <a:pt x="2830" y="9102"/>
                </a:lnTo>
                <a:lnTo>
                  <a:pt x="1490" y="13688"/>
                </a:lnTo>
                <a:lnTo>
                  <a:pt x="596" y="18651"/>
                </a:lnTo>
                <a:lnTo>
                  <a:pt x="0" y="23864"/>
                </a:lnTo>
                <a:lnTo>
                  <a:pt x="556" y="29244"/>
                </a:lnTo>
                <a:lnTo>
                  <a:pt x="1878" y="34736"/>
                </a:lnTo>
                <a:lnTo>
                  <a:pt x="3713" y="40302"/>
                </a:lnTo>
                <a:lnTo>
                  <a:pt x="4935" y="45918"/>
                </a:lnTo>
                <a:lnTo>
                  <a:pt x="5751" y="51568"/>
                </a:lnTo>
                <a:lnTo>
                  <a:pt x="6293" y="57238"/>
                </a:lnTo>
                <a:lnTo>
                  <a:pt x="8562" y="65781"/>
                </a:lnTo>
                <a:lnTo>
                  <a:pt x="11978" y="76239"/>
                </a:lnTo>
                <a:lnTo>
                  <a:pt x="26598" y="118141"/>
                </a:lnTo>
                <a:lnTo>
                  <a:pt x="29718" y="130196"/>
                </a:lnTo>
                <a:lnTo>
                  <a:pt x="32749" y="143947"/>
                </a:lnTo>
                <a:lnTo>
                  <a:pt x="35723" y="158830"/>
                </a:lnTo>
                <a:lnTo>
                  <a:pt x="38658" y="170657"/>
                </a:lnTo>
                <a:lnTo>
                  <a:pt x="41568" y="180447"/>
                </a:lnTo>
                <a:lnTo>
                  <a:pt x="44460" y="188878"/>
                </a:lnTo>
                <a:lnTo>
                  <a:pt x="46388" y="196404"/>
                </a:lnTo>
                <a:lnTo>
                  <a:pt x="47673" y="203326"/>
                </a:lnTo>
                <a:lnTo>
                  <a:pt x="48530" y="209846"/>
                </a:lnTo>
                <a:lnTo>
                  <a:pt x="49101" y="216097"/>
                </a:lnTo>
                <a:lnTo>
                  <a:pt x="49482" y="222170"/>
                </a:lnTo>
                <a:lnTo>
                  <a:pt x="50244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45"/>
          <p:cNvSpPr/>
          <p:nvPr/>
        </p:nvSpPr>
        <p:spPr>
          <a:xfrm>
            <a:off x="7341429" y="4551997"/>
            <a:ext cx="131760" cy="274100"/>
          </a:xfrm>
          <a:custGeom>
            <a:avLst/>
            <a:gdLst/>
            <a:ahLst/>
            <a:cxnLst/>
            <a:rect l="0" t="0" r="0" b="0"/>
            <a:pathLst>
              <a:path w="131760" h="274100">
                <a:moveTo>
                  <a:pt x="76640" y="0"/>
                </a:moveTo>
                <a:lnTo>
                  <a:pt x="62988" y="9102"/>
                </a:lnTo>
                <a:lnTo>
                  <a:pt x="58013" y="12736"/>
                </a:lnTo>
                <a:lnTo>
                  <a:pt x="53745" y="16110"/>
                </a:lnTo>
                <a:lnTo>
                  <a:pt x="49947" y="19313"/>
                </a:lnTo>
                <a:lnTo>
                  <a:pt x="45510" y="23353"/>
                </a:lnTo>
                <a:lnTo>
                  <a:pt x="35499" y="32921"/>
                </a:lnTo>
                <a:lnTo>
                  <a:pt x="31116" y="38140"/>
                </a:lnTo>
                <a:lnTo>
                  <a:pt x="27241" y="43524"/>
                </a:lnTo>
                <a:lnTo>
                  <a:pt x="23705" y="49019"/>
                </a:lnTo>
                <a:lnTo>
                  <a:pt x="20395" y="54587"/>
                </a:lnTo>
                <a:lnTo>
                  <a:pt x="17236" y="60204"/>
                </a:lnTo>
                <a:lnTo>
                  <a:pt x="14177" y="65854"/>
                </a:lnTo>
                <a:lnTo>
                  <a:pt x="11186" y="70573"/>
                </a:lnTo>
                <a:lnTo>
                  <a:pt x="8240" y="74671"/>
                </a:lnTo>
                <a:lnTo>
                  <a:pt x="5322" y="78356"/>
                </a:lnTo>
                <a:lnTo>
                  <a:pt x="2081" y="84990"/>
                </a:lnTo>
                <a:lnTo>
                  <a:pt x="641" y="91113"/>
                </a:lnTo>
                <a:lnTo>
                  <a:pt x="0" y="97010"/>
                </a:lnTo>
                <a:lnTo>
                  <a:pt x="782" y="99916"/>
                </a:lnTo>
                <a:lnTo>
                  <a:pt x="4190" y="105684"/>
                </a:lnTo>
                <a:lnTo>
                  <a:pt x="6433" y="107604"/>
                </a:lnTo>
                <a:lnTo>
                  <a:pt x="8881" y="108884"/>
                </a:lnTo>
                <a:lnTo>
                  <a:pt x="11465" y="109737"/>
                </a:lnTo>
                <a:lnTo>
                  <a:pt x="19855" y="111258"/>
                </a:lnTo>
                <a:lnTo>
                  <a:pt x="46958" y="115488"/>
                </a:lnTo>
                <a:lnTo>
                  <a:pt x="58757" y="117949"/>
                </a:lnTo>
                <a:lnTo>
                  <a:pt x="68528" y="120543"/>
                </a:lnTo>
                <a:lnTo>
                  <a:pt x="76948" y="123224"/>
                </a:lnTo>
                <a:lnTo>
                  <a:pt x="84465" y="125965"/>
                </a:lnTo>
                <a:lnTo>
                  <a:pt x="91382" y="128744"/>
                </a:lnTo>
                <a:lnTo>
                  <a:pt x="97898" y="131550"/>
                </a:lnTo>
                <a:lnTo>
                  <a:pt x="103194" y="134372"/>
                </a:lnTo>
                <a:lnTo>
                  <a:pt x="107679" y="137207"/>
                </a:lnTo>
                <a:lnTo>
                  <a:pt x="111620" y="140049"/>
                </a:lnTo>
                <a:lnTo>
                  <a:pt x="115201" y="143848"/>
                </a:lnTo>
                <a:lnTo>
                  <a:pt x="118540" y="148287"/>
                </a:lnTo>
                <a:lnTo>
                  <a:pt x="121718" y="153150"/>
                </a:lnTo>
                <a:lnTo>
                  <a:pt x="124790" y="160203"/>
                </a:lnTo>
                <a:lnTo>
                  <a:pt x="127791" y="168714"/>
                </a:lnTo>
                <a:lnTo>
                  <a:pt x="130743" y="178199"/>
                </a:lnTo>
                <a:lnTo>
                  <a:pt x="131759" y="188332"/>
                </a:lnTo>
                <a:lnTo>
                  <a:pt x="131483" y="198897"/>
                </a:lnTo>
                <a:lnTo>
                  <a:pt x="130348" y="209751"/>
                </a:lnTo>
                <a:lnTo>
                  <a:pt x="128638" y="217939"/>
                </a:lnTo>
                <a:lnTo>
                  <a:pt x="126546" y="224350"/>
                </a:lnTo>
                <a:lnTo>
                  <a:pt x="124198" y="229577"/>
                </a:lnTo>
                <a:lnTo>
                  <a:pt x="119776" y="235919"/>
                </a:lnTo>
                <a:lnTo>
                  <a:pt x="113970" y="243004"/>
                </a:lnTo>
                <a:lnTo>
                  <a:pt x="107241" y="250586"/>
                </a:lnTo>
                <a:lnTo>
                  <a:pt x="100851" y="256592"/>
                </a:lnTo>
                <a:lnTo>
                  <a:pt x="94686" y="261549"/>
                </a:lnTo>
                <a:lnTo>
                  <a:pt x="88671" y="265806"/>
                </a:lnTo>
                <a:lnTo>
                  <a:pt x="82756" y="268644"/>
                </a:lnTo>
                <a:lnTo>
                  <a:pt x="76908" y="270536"/>
                </a:lnTo>
                <a:lnTo>
                  <a:pt x="71104" y="271798"/>
                </a:lnTo>
                <a:lnTo>
                  <a:pt x="66282" y="272639"/>
                </a:lnTo>
                <a:lnTo>
                  <a:pt x="62115" y="273199"/>
                </a:lnTo>
                <a:lnTo>
                  <a:pt x="58384" y="273572"/>
                </a:lnTo>
                <a:lnTo>
                  <a:pt x="53992" y="273822"/>
                </a:lnTo>
                <a:lnTo>
                  <a:pt x="44032" y="274099"/>
                </a:lnTo>
                <a:lnTo>
                  <a:pt x="39662" y="273220"/>
                </a:lnTo>
                <a:lnTo>
                  <a:pt x="35795" y="271682"/>
                </a:lnTo>
                <a:lnTo>
                  <a:pt x="32265" y="269704"/>
                </a:lnTo>
                <a:lnTo>
                  <a:pt x="28959" y="266480"/>
                </a:lnTo>
                <a:lnTo>
                  <a:pt x="25804" y="262426"/>
                </a:lnTo>
                <a:lnTo>
                  <a:pt x="22747" y="257818"/>
                </a:lnTo>
                <a:lnTo>
                  <a:pt x="19350" y="250159"/>
                </a:lnTo>
                <a:lnTo>
                  <a:pt x="16888" y="241674"/>
                </a:lnTo>
                <a:lnTo>
                  <a:pt x="12619" y="228379"/>
                </a:lnTo>
                <a:lnTo>
                  <a:pt x="11099" y="220832"/>
                </a:lnTo>
                <a:lnTo>
                  <a:pt x="10086" y="212944"/>
                </a:lnTo>
                <a:lnTo>
                  <a:pt x="9411" y="204828"/>
                </a:lnTo>
                <a:lnTo>
                  <a:pt x="9913" y="196560"/>
                </a:lnTo>
                <a:lnTo>
                  <a:pt x="11201" y="188190"/>
                </a:lnTo>
                <a:lnTo>
                  <a:pt x="13012" y="179752"/>
                </a:lnTo>
                <a:lnTo>
                  <a:pt x="15171" y="171270"/>
                </a:lnTo>
                <a:lnTo>
                  <a:pt x="17564" y="162757"/>
                </a:lnTo>
                <a:lnTo>
                  <a:pt x="20111" y="154225"/>
                </a:lnTo>
                <a:lnTo>
                  <a:pt x="25481" y="134585"/>
                </a:lnTo>
                <a:lnTo>
                  <a:pt x="28246" y="124013"/>
                </a:lnTo>
                <a:lnTo>
                  <a:pt x="31996" y="114108"/>
                </a:lnTo>
                <a:lnTo>
                  <a:pt x="36400" y="104647"/>
                </a:lnTo>
                <a:lnTo>
                  <a:pt x="41241" y="95482"/>
                </a:lnTo>
                <a:lnTo>
                  <a:pt x="48278" y="83657"/>
                </a:lnTo>
                <a:lnTo>
                  <a:pt x="66257" y="55279"/>
                </a:lnTo>
                <a:lnTo>
                  <a:pt x="74481" y="43520"/>
                </a:lnTo>
                <a:lnTo>
                  <a:pt x="81869" y="33776"/>
                </a:lnTo>
                <a:lnTo>
                  <a:pt x="102358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46"/>
          <p:cNvSpPr/>
          <p:nvPr/>
        </p:nvSpPr>
        <p:spPr>
          <a:xfrm>
            <a:off x="7503794" y="4526279"/>
            <a:ext cx="145308" cy="222340"/>
          </a:xfrm>
          <a:custGeom>
            <a:avLst/>
            <a:gdLst/>
            <a:ahLst/>
            <a:cxnLst/>
            <a:rect l="0" t="0" r="0" b="0"/>
            <a:pathLst>
              <a:path w="145308" h="222340">
                <a:moveTo>
                  <a:pt x="34290" y="0"/>
                </a:moveTo>
                <a:lnTo>
                  <a:pt x="38841" y="13653"/>
                </a:lnTo>
                <a:lnTo>
                  <a:pt x="39230" y="19579"/>
                </a:lnTo>
                <a:lnTo>
                  <a:pt x="38536" y="25436"/>
                </a:lnTo>
                <a:lnTo>
                  <a:pt x="37120" y="31245"/>
                </a:lnTo>
                <a:lnTo>
                  <a:pt x="36177" y="37023"/>
                </a:lnTo>
                <a:lnTo>
                  <a:pt x="35548" y="42779"/>
                </a:lnTo>
                <a:lnTo>
                  <a:pt x="35129" y="48522"/>
                </a:lnTo>
                <a:lnTo>
                  <a:pt x="34849" y="55209"/>
                </a:lnTo>
                <a:lnTo>
                  <a:pt x="34456" y="77319"/>
                </a:lnTo>
                <a:lnTo>
                  <a:pt x="34364" y="90244"/>
                </a:lnTo>
                <a:lnTo>
                  <a:pt x="35293" y="101120"/>
                </a:lnTo>
                <a:lnTo>
                  <a:pt x="38864" y="130985"/>
                </a:lnTo>
                <a:lnTo>
                  <a:pt x="41149" y="145426"/>
                </a:lnTo>
                <a:lnTo>
                  <a:pt x="43625" y="158863"/>
                </a:lnTo>
                <a:lnTo>
                  <a:pt x="46229" y="171632"/>
                </a:lnTo>
                <a:lnTo>
                  <a:pt x="48917" y="181096"/>
                </a:lnTo>
                <a:lnTo>
                  <a:pt x="51661" y="188359"/>
                </a:lnTo>
                <a:lnTo>
                  <a:pt x="54443" y="194153"/>
                </a:lnTo>
                <a:lnTo>
                  <a:pt x="57251" y="198967"/>
                </a:lnTo>
                <a:lnTo>
                  <a:pt x="60075" y="203130"/>
                </a:lnTo>
                <a:lnTo>
                  <a:pt x="62910" y="206858"/>
                </a:lnTo>
                <a:lnTo>
                  <a:pt x="65753" y="210296"/>
                </a:lnTo>
                <a:lnTo>
                  <a:pt x="68601" y="213540"/>
                </a:lnTo>
                <a:lnTo>
                  <a:pt x="71451" y="216655"/>
                </a:lnTo>
                <a:lnTo>
                  <a:pt x="76209" y="218732"/>
                </a:lnTo>
                <a:lnTo>
                  <a:pt x="82239" y="220117"/>
                </a:lnTo>
                <a:lnTo>
                  <a:pt x="89116" y="221040"/>
                </a:lnTo>
                <a:lnTo>
                  <a:pt x="94654" y="221655"/>
                </a:lnTo>
                <a:lnTo>
                  <a:pt x="99297" y="222065"/>
                </a:lnTo>
                <a:lnTo>
                  <a:pt x="103346" y="222339"/>
                </a:lnTo>
                <a:lnTo>
                  <a:pt x="106045" y="221569"/>
                </a:lnTo>
                <a:lnTo>
                  <a:pt x="107844" y="220102"/>
                </a:lnTo>
                <a:lnTo>
                  <a:pt x="110797" y="215933"/>
                </a:lnTo>
                <a:lnTo>
                  <a:pt x="115283" y="210906"/>
                </a:lnTo>
                <a:lnTo>
                  <a:pt x="127715" y="198170"/>
                </a:lnTo>
                <a:lnTo>
                  <a:pt x="130864" y="193073"/>
                </a:lnTo>
                <a:lnTo>
                  <a:pt x="132963" y="187770"/>
                </a:lnTo>
                <a:lnTo>
                  <a:pt x="134362" y="182330"/>
                </a:lnTo>
                <a:lnTo>
                  <a:pt x="138457" y="163586"/>
                </a:lnTo>
                <a:lnTo>
                  <a:pt x="140883" y="151920"/>
                </a:lnTo>
                <a:lnTo>
                  <a:pt x="142499" y="140333"/>
                </a:lnTo>
                <a:lnTo>
                  <a:pt x="143577" y="128798"/>
                </a:lnTo>
                <a:lnTo>
                  <a:pt x="144775" y="107726"/>
                </a:lnTo>
                <a:lnTo>
                  <a:pt x="145307" y="92011"/>
                </a:lnTo>
                <a:lnTo>
                  <a:pt x="144497" y="85154"/>
                </a:lnTo>
                <a:lnTo>
                  <a:pt x="143004" y="78677"/>
                </a:lnTo>
                <a:lnTo>
                  <a:pt x="141056" y="72454"/>
                </a:lnTo>
                <a:lnTo>
                  <a:pt x="137853" y="66400"/>
                </a:lnTo>
                <a:lnTo>
                  <a:pt x="133812" y="60460"/>
                </a:lnTo>
                <a:lnTo>
                  <a:pt x="129213" y="54594"/>
                </a:lnTo>
                <a:lnTo>
                  <a:pt x="123290" y="47827"/>
                </a:lnTo>
                <a:lnTo>
                  <a:pt x="116483" y="40457"/>
                </a:lnTo>
                <a:lnTo>
                  <a:pt x="94129" y="17199"/>
                </a:lnTo>
                <a:lnTo>
                  <a:pt x="89423" y="13372"/>
                </a:lnTo>
                <a:lnTo>
                  <a:pt x="84381" y="9867"/>
                </a:lnTo>
                <a:lnTo>
                  <a:pt x="79114" y="6578"/>
                </a:lnTo>
                <a:lnTo>
                  <a:pt x="73698" y="4386"/>
                </a:lnTo>
                <a:lnTo>
                  <a:pt x="68182" y="2924"/>
                </a:lnTo>
                <a:lnTo>
                  <a:pt x="62600" y="1950"/>
                </a:lnTo>
                <a:lnTo>
                  <a:pt x="56974" y="1300"/>
                </a:lnTo>
                <a:lnTo>
                  <a:pt x="51318" y="867"/>
                </a:lnTo>
                <a:lnTo>
                  <a:pt x="40905" y="386"/>
                </a:lnTo>
                <a:lnTo>
                  <a:pt x="36796" y="257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47"/>
          <p:cNvSpPr/>
          <p:nvPr/>
        </p:nvSpPr>
        <p:spPr>
          <a:xfrm>
            <a:off x="7675244" y="4474845"/>
            <a:ext cx="84883" cy="92157"/>
          </a:xfrm>
          <a:custGeom>
            <a:avLst/>
            <a:gdLst/>
            <a:ahLst/>
            <a:cxnLst/>
            <a:rect l="0" t="0" r="0" b="0"/>
            <a:pathLst>
              <a:path w="84883" h="92157">
                <a:moveTo>
                  <a:pt x="60008" y="0"/>
                </a:moveTo>
                <a:lnTo>
                  <a:pt x="55457" y="9102"/>
                </a:lnTo>
                <a:lnTo>
                  <a:pt x="54116" y="12735"/>
                </a:lnTo>
                <a:lnTo>
                  <a:pt x="53223" y="16110"/>
                </a:lnTo>
                <a:lnTo>
                  <a:pt x="52627" y="19312"/>
                </a:lnTo>
                <a:lnTo>
                  <a:pt x="49425" y="33031"/>
                </a:lnTo>
                <a:lnTo>
                  <a:pt x="47238" y="42023"/>
                </a:lnTo>
                <a:lnTo>
                  <a:pt x="45780" y="48970"/>
                </a:lnTo>
                <a:lnTo>
                  <a:pt x="44808" y="54554"/>
                </a:lnTo>
                <a:lnTo>
                  <a:pt x="44159" y="59229"/>
                </a:lnTo>
                <a:lnTo>
                  <a:pt x="43727" y="64251"/>
                </a:lnTo>
                <a:lnTo>
                  <a:pt x="43439" y="69504"/>
                </a:lnTo>
                <a:lnTo>
                  <a:pt x="43247" y="74911"/>
                </a:lnTo>
                <a:lnTo>
                  <a:pt x="44072" y="79468"/>
                </a:lnTo>
                <a:lnTo>
                  <a:pt x="45574" y="83458"/>
                </a:lnTo>
                <a:lnTo>
                  <a:pt x="50278" y="92156"/>
                </a:lnTo>
                <a:lnTo>
                  <a:pt x="51616" y="91918"/>
                </a:lnTo>
                <a:lnTo>
                  <a:pt x="53461" y="90806"/>
                </a:lnTo>
                <a:lnTo>
                  <a:pt x="55644" y="89112"/>
                </a:lnTo>
                <a:lnTo>
                  <a:pt x="58051" y="87031"/>
                </a:lnTo>
                <a:lnTo>
                  <a:pt x="60609" y="84690"/>
                </a:lnTo>
                <a:lnTo>
                  <a:pt x="63265" y="82178"/>
                </a:lnTo>
                <a:lnTo>
                  <a:pt x="66943" y="76692"/>
                </a:lnTo>
                <a:lnTo>
                  <a:pt x="71299" y="69226"/>
                </a:lnTo>
                <a:lnTo>
                  <a:pt x="82876" y="48070"/>
                </a:lnTo>
                <a:lnTo>
                  <a:pt x="83826" y="45381"/>
                </a:lnTo>
                <a:lnTo>
                  <a:pt x="84459" y="42637"/>
                </a:lnTo>
                <a:lnTo>
                  <a:pt x="84882" y="39854"/>
                </a:lnTo>
                <a:lnTo>
                  <a:pt x="84211" y="37047"/>
                </a:lnTo>
                <a:lnTo>
                  <a:pt x="82811" y="34223"/>
                </a:lnTo>
                <a:lnTo>
                  <a:pt x="80925" y="31387"/>
                </a:lnTo>
                <a:lnTo>
                  <a:pt x="78715" y="29497"/>
                </a:lnTo>
                <a:lnTo>
                  <a:pt x="76289" y="28237"/>
                </a:lnTo>
                <a:lnTo>
                  <a:pt x="73720" y="27397"/>
                </a:lnTo>
                <a:lnTo>
                  <a:pt x="71054" y="25884"/>
                </a:lnTo>
                <a:lnTo>
                  <a:pt x="68325" y="23924"/>
                </a:lnTo>
                <a:lnTo>
                  <a:pt x="65553" y="21664"/>
                </a:lnTo>
                <a:lnTo>
                  <a:pt x="62752" y="20157"/>
                </a:lnTo>
                <a:lnTo>
                  <a:pt x="59932" y="19153"/>
                </a:lnTo>
                <a:lnTo>
                  <a:pt x="57101" y="18483"/>
                </a:lnTo>
                <a:lnTo>
                  <a:pt x="53307" y="18037"/>
                </a:lnTo>
                <a:lnTo>
                  <a:pt x="48873" y="17740"/>
                </a:lnTo>
                <a:lnTo>
                  <a:pt x="39819" y="17409"/>
                </a:lnTo>
                <a:lnTo>
                  <a:pt x="29367" y="17223"/>
                </a:lnTo>
                <a:lnTo>
                  <a:pt x="0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Same side interior angles are supplementary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676400"/>
            <a:ext cx="8477250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MARTPenAnnotation87"/>
          <p:cNvSpPr/>
          <p:nvPr/>
        </p:nvSpPr>
        <p:spPr>
          <a:xfrm>
            <a:off x="4726304" y="4286250"/>
            <a:ext cx="77154" cy="188596"/>
          </a:xfrm>
          <a:custGeom>
            <a:avLst/>
            <a:gdLst/>
            <a:ahLst/>
            <a:cxnLst/>
            <a:rect l="0" t="0" r="0" b="0"/>
            <a:pathLst>
              <a:path w="77154" h="188596">
                <a:moveTo>
                  <a:pt x="0" y="0"/>
                </a:moveTo>
                <a:lnTo>
                  <a:pt x="0" y="4550"/>
                </a:lnTo>
                <a:lnTo>
                  <a:pt x="1905" y="9701"/>
                </a:lnTo>
                <a:lnTo>
                  <a:pt x="5080" y="16945"/>
                </a:lnTo>
                <a:lnTo>
                  <a:pt x="9103" y="25584"/>
                </a:lnTo>
                <a:lnTo>
                  <a:pt x="12736" y="34201"/>
                </a:lnTo>
                <a:lnTo>
                  <a:pt x="16111" y="42803"/>
                </a:lnTo>
                <a:lnTo>
                  <a:pt x="22401" y="59981"/>
                </a:lnTo>
                <a:lnTo>
                  <a:pt x="28371" y="77140"/>
                </a:lnTo>
                <a:lnTo>
                  <a:pt x="31297" y="84764"/>
                </a:lnTo>
                <a:lnTo>
                  <a:pt x="34200" y="91752"/>
                </a:lnTo>
                <a:lnTo>
                  <a:pt x="37088" y="98315"/>
                </a:lnTo>
                <a:lnTo>
                  <a:pt x="39012" y="104596"/>
                </a:lnTo>
                <a:lnTo>
                  <a:pt x="40296" y="110688"/>
                </a:lnTo>
                <a:lnTo>
                  <a:pt x="41152" y="116654"/>
                </a:lnTo>
                <a:lnTo>
                  <a:pt x="42675" y="121584"/>
                </a:lnTo>
                <a:lnTo>
                  <a:pt x="44642" y="125824"/>
                </a:lnTo>
                <a:lnTo>
                  <a:pt x="46907" y="129602"/>
                </a:lnTo>
                <a:lnTo>
                  <a:pt x="48416" y="133074"/>
                </a:lnTo>
                <a:lnTo>
                  <a:pt x="49423" y="136341"/>
                </a:lnTo>
                <a:lnTo>
                  <a:pt x="50093" y="139471"/>
                </a:lnTo>
                <a:lnTo>
                  <a:pt x="52446" y="143463"/>
                </a:lnTo>
                <a:lnTo>
                  <a:pt x="55919" y="148030"/>
                </a:lnTo>
                <a:lnTo>
                  <a:pt x="60139" y="152979"/>
                </a:lnTo>
                <a:lnTo>
                  <a:pt x="62953" y="157231"/>
                </a:lnTo>
                <a:lnTo>
                  <a:pt x="64829" y="161018"/>
                </a:lnTo>
                <a:lnTo>
                  <a:pt x="67840" y="169389"/>
                </a:lnTo>
                <a:lnTo>
                  <a:pt x="69039" y="171028"/>
                </a:lnTo>
                <a:lnTo>
                  <a:pt x="70791" y="173074"/>
                </a:lnTo>
                <a:lnTo>
                  <a:pt x="72912" y="175390"/>
                </a:lnTo>
                <a:lnTo>
                  <a:pt x="74325" y="177886"/>
                </a:lnTo>
                <a:lnTo>
                  <a:pt x="75268" y="180504"/>
                </a:lnTo>
                <a:lnTo>
                  <a:pt x="77153" y="1885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8"/>
          <p:cNvSpPr/>
          <p:nvPr/>
        </p:nvSpPr>
        <p:spPr>
          <a:xfrm>
            <a:off x="4632007" y="3471912"/>
            <a:ext cx="300039" cy="145544"/>
          </a:xfrm>
          <a:custGeom>
            <a:avLst/>
            <a:gdLst/>
            <a:ahLst/>
            <a:cxnLst/>
            <a:rect l="0" t="0" r="0" b="0"/>
            <a:pathLst>
              <a:path w="300039" h="145544">
                <a:moveTo>
                  <a:pt x="0" y="25667"/>
                </a:moveTo>
                <a:lnTo>
                  <a:pt x="9102" y="16566"/>
                </a:lnTo>
                <a:lnTo>
                  <a:pt x="13688" y="12932"/>
                </a:lnTo>
                <a:lnTo>
                  <a:pt x="18650" y="9558"/>
                </a:lnTo>
                <a:lnTo>
                  <a:pt x="23864" y="6355"/>
                </a:lnTo>
                <a:lnTo>
                  <a:pt x="32196" y="2797"/>
                </a:lnTo>
                <a:lnTo>
                  <a:pt x="39074" y="1215"/>
                </a:lnTo>
                <a:lnTo>
                  <a:pt x="48302" y="325"/>
                </a:lnTo>
                <a:lnTo>
                  <a:pt x="54170" y="117"/>
                </a:lnTo>
                <a:lnTo>
                  <a:pt x="76481" y="0"/>
                </a:lnTo>
                <a:lnTo>
                  <a:pt x="85277" y="936"/>
                </a:lnTo>
                <a:lnTo>
                  <a:pt x="93999" y="2512"/>
                </a:lnTo>
                <a:lnTo>
                  <a:pt x="102671" y="4516"/>
                </a:lnTo>
                <a:lnTo>
                  <a:pt x="108453" y="6804"/>
                </a:lnTo>
                <a:lnTo>
                  <a:pt x="112307" y="9282"/>
                </a:lnTo>
                <a:lnTo>
                  <a:pt x="114876" y="11886"/>
                </a:lnTo>
                <a:lnTo>
                  <a:pt x="117542" y="13622"/>
                </a:lnTo>
                <a:lnTo>
                  <a:pt x="123043" y="15552"/>
                </a:lnTo>
                <a:lnTo>
                  <a:pt x="124891" y="17019"/>
                </a:lnTo>
                <a:lnTo>
                  <a:pt x="126124" y="18949"/>
                </a:lnTo>
                <a:lnTo>
                  <a:pt x="126945" y="21189"/>
                </a:lnTo>
                <a:lnTo>
                  <a:pt x="126540" y="25539"/>
                </a:lnTo>
                <a:lnTo>
                  <a:pt x="125317" y="31297"/>
                </a:lnTo>
                <a:lnTo>
                  <a:pt x="123550" y="37993"/>
                </a:lnTo>
                <a:lnTo>
                  <a:pt x="122372" y="43410"/>
                </a:lnTo>
                <a:lnTo>
                  <a:pt x="121586" y="47973"/>
                </a:lnTo>
                <a:lnTo>
                  <a:pt x="121062" y="51968"/>
                </a:lnTo>
                <a:lnTo>
                  <a:pt x="119761" y="55584"/>
                </a:lnTo>
                <a:lnTo>
                  <a:pt x="117941" y="58947"/>
                </a:lnTo>
                <a:lnTo>
                  <a:pt x="115775" y="62141"/>
                </a:lnTo>
                <a:lnTo>
                  <a:pt x="111474" y="67128"/>
                </a:lnTo>
                <a:lnTo>
                  <a:pt x="105748" y="73311"/>
                </a:lnTo>
                <a:lnTo>
                  <a:pt x="99073" y="80290"/>
                </a:lnTo>
                <a:lnTo>
                  <a:pt x="94624" y="85895"/>
                </a:lnTo>
                <a:lnTo>
                  <a:pt x="91658" y="90584"/>
                </a:lnTo>
                <a:lnTo>
                  <a:pt x="89680" y="94663"/>
                </a:lnTo>
                <a:lnTo>
                  <a:pt x="87409" y="98334"/>
                </a:lnTo>
                <a:lnTo>
                  <a:pt x="84943" y="101734"/>
                </a:lnTo>
                <a:lnTo>
                  <a:pt x="82346" y="104954"/>
                </a:lnTo>
                <a:lnTo>
                  <a:pt x="79662" y="108053"/>
                </a:lnTo>
                <a:lnTo>
                  <a:pt x="76921" y="111071"/>
                </a:lnTo>
                <a:lnTo>
                  <a:pt x="74141" y="114036"/>
                </a:lnTo>
                <a:lnTo>
                  <a:pt x="72287" y="116965"/>
                </a:lnTo>
                <a:lnTo>
                  <a:pt x="71052" y="119870"/>
                </a:lnTo>
                <a:lnTo>
                  <a:pt x="69068" y="126826"/>
                </a:lnTo>
                <a:lnTo>
                  <a:pt x="68797" y="130317"/>
                </a:lnTo>
                <a:lnTo>
                  <a:pt x="68677" y="135043"/>
                </a:lnTo>
                <a:lnTo>
                  <a:pt x="68623" y="140319"/>
                </a:lnTo>
                <a:lnTo>
                  <a:pt x="70513" y="142107"/>
                </a:lnTo>
                <a:lnTo>
                  <a:pt x="73679" y="143299"/>
                </a:lnTo>
                <a:lnTo>
                  <a:pt x="81324" y="144623"/>
                </a:lnTo>
                <a:lnTo>
                  <a:pt x="87896" y="145212"/>
                </a:lnTo>
                <a:lnTo>
                  <a:pt x="96533" y="145473"/>
                </a:lnTo>
                <a:lnTo>
                  <a:pt x="101503" y="145543"/>
                </a:lnTo>
                <a:lnTo>
                  <a:pt x="107674" y="144637"/>
                </a:lnTo>
                <a:lnTo>
                  <a:pt x="114645" y="143080"/>
                </a:lnTo>
                <a:lnTo>
                  <a:pt x="122150" y="141091"/>
                </a:lnTo>
                <a:lnTo>
                  <a:pt x="129058" y="138811"/>
                </a:lnTo>
                <a:lnTo>
                  <a:pt x="135569" y="136339"/>
                </a:lnTo>
                <a:lnTo>
                  <a:pt x="141814" y="133739"/>
                </a:lnTo>
                <a:lnTo>
                  <a:pt x="147883" y="132005"/>
                </a:lnTo>
                <a:lnTo>
                  <a:pt x="153834" y="130849"/>
                </a:lnTo>
                <a:lnTo>
                  <a:pt x="159706" y="130079"/>
                </a:lnTo>
                <a:lnTo>
                  <a:pt x="165526" y="128613"/>
                </a:lnTo>
                <a:lnTo>
                  <a:pt x="171310" y="126683"/>
                </a:lnTo>
                <a:lnTo>
                  <a:pt x="177072" y="124443"/>
                </a:lnTo>
                <a:lnTo>
                  <a:pt x="182818" y="122951"/>
                </a:lnTo>
                <a:lnTo>
                  <a:pt x="188554" y="121955"/>
                </a:lnTo>
                <a:lnTo>
                  <a:pt x="194282" y="121292"/>
                </a:lnTo>
                <a:lnTo>
                  <a:pt x="201911" y="119897"/>
                </a:lnTo>
                <a:lnTo>
                  <a:pt x="210808" y="118015"/>
                </a:lnTo>
                <a:lnTo>
                  <a:pt x="220548" y="115807"/>
                </a:lnTo>
                <a:lnTo>
                  <a:pt x="229900" y="114336"/>
                </a:lnTo>
                <a:lnTo>
                  <a:pt x="238991" y="113355"/>
                </a:lnTo>
                <a:lnTo>
                  <a:pt x="254809" y="112265"/>
                </a:lnTo>
                <a:lnTo>
                  <a:pt x="265013" y="111780"/>
                </a:lnTo>
                <a:lnTo>
                  <a:pt x="270973" y="110699"/>
                </a:lnTo>
                <a:lnTo>
                  <a:pt x="277804" y="109025"/>
                </a:lnTo>
                <a:lnTo>
                  <a:pt x="300038" y="1028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9"/>
          <p:cNvSpPr/>
          <p:nvPr/>
        </p:nvSpPr>
        <p:spPr>
          <a:xfrm>
            <a:off x="5520270" y="4054792"/>
            <a:ext cx="226163" cy="180024"/>
          </a:xfrm>
          <a:custGeom>
            <a:avLst/>
            <a:gdLst/>
            <a:ahLst/>
            <a:cxnLst/>
            <a:rect l="0" t="0" r="0" b="0"/>
            <a:pathLst>
              <a:path w="226163" h="180024">
                <a:moveTo>
                  <a:pt x="131864" y="0"/>
                </a:moveTo>
                <a:lnTo>
                  <a:pt x="127314" y="9102"/>
                </a:lnTo>
                <a:lnTo>
                  <a:pt x="125021" y="11783"/>
                </a:lnTo>
                <a:lnTo>
                  <a:pt x="122540" y="13570"/>
                </a:lnTo>
                <a:lnTo>
                  <a:pt x="119933" y="14762"/>
                </a:lnTo>
                <a:lnTo>
                  <a:pt x="117242" y="17461"/>
                </a:lnTo>
                <a:lnTo>
                  <a:pt x="114496" y="21166"/>
                </a:lnTo>
                <a:lnTo>
                  <a:pt x="111714" y="25541"/>
                </a:lnTo>
                <a:lnTo>
                  <a:pt x="108905" y="29410"/>
                </a:lnTo>
                <a:lnTo>
                  <a:pt x="106081" y="32941"/>
                </a:lnTo>
                <a:lnTo>
                  <a:pt x="103246" y="36248"/>
                </a:lnTo>
                <a:lnTo>
                  <a:pt x="100403" y="40358"/>
                </a:lnTo>
                <a:lnTo>
                  <a:pt x="97555" y="45003"/>
                </a:lnTo>
                <a:lnTo>
                  <a:pt x="94704" y="50005"/>
                </a:lnTo>
                <a:lnTo>
                  <a:pt x="88996" y="60642"/>
                </a:lnTo>
                <a:lnTo>
                  <a:pt x="86141" y="66145"/>
                </a:lnTo>
                <a:lnTo>
                  <a:pt x="80427" y="73624"/>
                </a:lnTo>
                <a:lnTo>
                  <a:pt x="72808" y="82420"/>
                </a:lnTo>
                <a:lnTo>
                  <a:pt x="63918" y="92095"/>
                </a:lnTo>
                <a:lnTo>
                  <a:pt x="57040" y="100449"/>
                </a:lnTo>
                <a:lnTo>
                  <a:pt x="51501" y="107924"/>
                </a:lnTo>
                <a:lnTo>
                  <a:pt x="46857" y="114812"/>
                </a:lnTo>
                <a:lnTo>
                  <a:pt x="40902" y="122261"/>
                </a:lnTo>
                <a:lnTo>
                  <a:pt x="34076" y="130085"/>
                </a:lnTo>
                <a:lnTo>
                  <a:pt x="15895" y="149669"/>
                </a:lnTo>
                <a:lnTo>
                  <a:pt x="11689" y="154072"/>
                </a:lnTo>
                <a:lnTo>
                  <a:pt x="7933" y="157007"/>
                </a:lnTo>
                <a:lnTo>
                  <a:pt x="1218" y="160268"/>
                </a:lnTo>
                <a:lnTo>
                  <a:pt x="0" y="162091"/>
                </a:lnTo>
                <a:lnTo>
                  <a:pt x="140" y="164258"/>
                </a:lnTo>
                <a:lnTo>
                  <a:pt x="2657" y="170029"/>
                </a:lnTo>
                <a:lnTo>
                  <a:pt x="7644" y="175580"/>
                </a:lnTo>
                <a:lnTo>
                  <a:pt x="10951" y="177061"/>
                </a:lnTo>
                <a:lnTo>
                  <a:pt x="15061" y="178048"/>
                </a:lnTo>
                <a:lnTo>
                  <a:pt x="19705" y="178706"/>
                </a:lnTo>
                <a:lnTo>
                  <a:pt x="23754" y="179145"/>
                </a:lnTo>
                <a:lnTo>
                  <a:pt x="30793" y="179632"/>
                </a:lnTo>
                <a:lnTo>
                  <a:pt x="226162" y="1800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0"/>
          <p:cNvSpPr/>
          <p:nvPr/>
        </p:nvSpPr>
        <p:spPr>
          <a:xfrm>
            <a:off x="5797867" y="4003357"/>
            <a:ext cx="85726" cy="274321"/>
          </a:xfrm>
          <a:custGeom>
            <a:avLst/>
            <a:gdLst/>
            <a:ahLst/>
            <a:cxnLst/>
            <a:rect l="0" t="0" r="0" b="0"/>
            <a:pathLst>
              <a:path w="85726" h="274321">
                <a:moveTo>
                  <a:pt x="0" y="0"/>
                </a:moveTo>
                <a:lnTo>
                  <a:pt x="4551" y="9102"/>
                </a:lnTo>
                <a:lnTo>
                  <a:pt x="7797" y="14640"/>
                </a:lnTo>
                <a:lnTo>
                  <a:pt x="16483" y="28415"/>
                </a:lnTo>
                <a:lnTo>
                  <a:pt x="21466" y="38945"/>
                </a:lnTo>
                <a:lnTo>
                  <a:pt x="26693" y="51681"/>
                </a:lnTo>
                <a:lnTo>
                  <a:pt x="36629" y="78214"/>
                </a:lnTo>
                <a:lnTo>
                  <a:pt x="44219" y="99532"/>
                </a:lnTo>
                <a:lnTo>
                  <a:pt x="46625" y="108265"/>
                </a:lnTo>
                <a:lnTo>
                  <a:pt x="48228" y="115991"/>
                </a:lnTo>
                <a:lnTo>
                  <a:pt x="49297" y="123048"/>
                </a:lnTo>
                <a:lnTo>
                  <a:pt x="53025" y="143588"/>
                </a:lnTo>
                <a:lnTo>
                  <a:pt x="55352" y="155733"/>
                </a:lnTo>
                <a:lnTo>
                  <a:pt x="57856" y="165735"/>
                </a:lnTo>
                <a:lnTo>
                  <a:pt x="60478" y="174307"/>
                </a:lnTo>
                <a:lnTo>
                  <a:pt x="63179" y="181927"/>
                </a:lnTo>
                <a:lnTo>
                  <a:pt x="64980" y="187960"/>
                </a:lnTo>
                <a:lnTo>
                  <a:pt x="66180" y="192934"/>
                </a:lnTo>
                <a:lnTo>
                  <a:pt x="66980" y="197203"/>
                </a:lnTo>
                <a:lnTo>
                  <a:pt x="70409" y="212106"/>
                </a:lnTo>
                <a:lnTo>
                  <a:pt x="72657" y="221414"/>
                </a:lnTo>
                <a:lnTo>
                  <a:pt x="74155" y="228572"/>
                </a:lnTo>
                <a:lnTo>
                  <a:pt x="75154" y="234296"/>
                </a:lnTo>
                <a:lnTo>
                  <a:pt x="75820" y="239065"/>
                </a:lnTo>
                <a:lnTo>
                  <a:pt x="77217" y="243196"/>
                </a:lnTo>
                <a:lnTo>
                  <a:pt x="79101" y="246904"/>
                </a:lnTo>
                <a:lnTo>
                  <a:pt x="81309" y="250327"/>
                </a:lnTo>
                <a:lnTo>
                  <a:pt x="83762" y="256672"/>
                </a:lnTo>
                <a:lnTo>
                  <a:pt x="84853" y="262667"/>
                </a:lnTo>
                <a:lnTo>
                  <a:pt x="85144" y="265599"/>
                </a:lnTo>
                <a:lnTo>
                  <a:pt x="85725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1"/>
          <p:cNvSpPr/>
          <p:nvPr/>
        </p:nvSpPr>
        <p:spPr>
          <a:xfrm>
            <a:off x="6432232" y="4054792"/>
            <a:ext cx="1" cy="1"/>
          </a:xfrm>
          <a:custGeom>
            <a:avLst/>
            <a:gdLst/>
            <a:ahLst/>
            <a:cxnLst/>
            <a:rect l="0" t="0" r="0" b="0"/>
            <a:pathLst>
              <a:path w="1" h="1">
                <a:moveTo>
                  <a:pt x="0" y="0"/>
                </a:move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2"/>
          <p:cNvSpPr/>
          <p:nvPr/>
        </p:nvSpPr>
        <p:spPr>
          <a:xfrm>
            <a:off x="6449352" y="4217634"/>
            <a:ext cx="145758" cy="8609"/>
          </a:xfrm>
          <a:custGeom>
            <a:avLst/>
            <a:gdLst/>
            <a:ahLst/>
            <a:cxnLst/>
            <a:rect l="0" t="0" r="0" b="0"/>
            <a:pathLst>
              <a:path w="145758" h="8609">
                <a:moveTo>
                  <a:pt x="0" y="0"/>
                </a:moveTo>
                <a:lnTo>
                  <a:pt x="29309" y="35"/>
                </a:lnTo>
                <a:lnTo>
                  <a:pt x="41455" y="987"/>
                </a:lnTo>
                <a:lnTo>
                  <a:pt x="51457" y="2575"/>
                </a:lnTo>
                <a:lnTo>
                  <a:pt x="60031" y="4586"/>
                </a:lnTo>
                <a:lnTo>
                  <a:pt x="67651" y="5927"/>
                </a:lnTo>
                <a:lnTo>
                  <a:pt x="74637" y="6821"/>
                </a:lnTo>
                <a:lnTo>
                  <a:pt x="81198" y="7417"/>
                </a:lnTo>
                <a:lnTo>
                  <a:pt x="89383" y="7814"/>
                </a:lnTo>
                <a:lnTo>
                  <a:pt x="108637" y="8255"/>
                </a:lnTo>
                <a:lnTo>
                  <a:pt x="145757" y="86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3"/>
          <p:cNvSpPr/>
          <p:nvPr/>
        </p:nvSpPr>
        <p:spPr>
          <a:xfrm>
            <a:off x="6629400" y="4029490"/>
            <a:ext cx="214313" cy="179386"/>
          </a:xfrm>
          <a:custGeom>
            <a:avLst/>
            <a:gdLst/>
            <a:ahLst/>
            <a:cxnLst/>
            <a:rect l="0" t="0" r="0" b="0"/>
            <a:pathLst>
              <a:path w="214313" h="179386">
                <a:moveTo>
                  <a:pt x="0" y="25302"/>
                </a:moveTo>
                <a:lnTo>
                  <a:pt x="9101" y="16200"/>
                </a:lnTo>
                <a:lnTo>
                  <a:pt x="13688" y="13519"/>
                </a:lnTo>
                <a:lnTo>
                  <a:pt x="18650" y="11732"/>
                </a:lnTo>
                <a:lnTo>
                  <a:pt x="23863" y="10540"/>
                </a:lnTo>
                <a:lnTo>
                  <a:pt x="30196" y="8793"/>
                </a:lnTo>
                <a:lnTo>
                  <a:pt x="44853" y="4313"/>
                </a:lnTo>
                <a:lnTo>
                  <a:pt x="52762" y="2737"/>
                </a:lnTo>
                <a:lnTo>
                  <a:pt x="60892" y="1686"/>
                </a:lnTo>
                <a:lnTo>
                  <a:pt x="69170" y="986"/>
                </a:lnTo>
                <a:lnTo>
                  <a:pt x="76592" y="519"/>
                </a:lnTo>
                <a:lnTo>
                  <a:pt x="89921" y="0"/>
                </a:lnTo>
                <a:lnTo>
                  <a:pt x="96142" y="814"/>
                </a:lnTo>
                <a:lnTo>
                  <a:pt x="102195" y="2309"/>
                </a:lnTo>
                <a:lnTo>
                  <a:pt x="108135" y="4259"/>
                </a:lnTo>
                <a:lnTo>
                  <a:pt x="113048" y="6510"/>
                </a:lnTo>
                <a:lnTo>
                  <a:pt x="117275" y="8965"/>
                </a:lnTo>
                <a:lnTo>
                  <a:pt x="121046" y="11553"/>
                </a:lnTo>
                <a:lnTo>
                  <a:pt x="124511" y="14231"/>
                </a:lnTo>
                <a:lnTo>
                  <a:pt x="130903" y="19746"/>
                </a:lnTo>
                <a:lnTo>
                  <a:pt x="132989" y="22551"/>
                </a:lnTo>
                <a:lnTo>
                  <a:pt x="134379" y="25373"/>
                </a:lnTo>
                <a:lnTo>
                  <a:pt x="135306" y="28207"/>
                </a:lnTo>
                <a:lnTo>
                  <a:pt x="135924" y="31048"/>
                </a:lnTo>
                <a:lnTo>
                  <a:pt x="136336" y="33896"/>
                </a:lnTo>
                <a:lnTo>
                  <a:pt x="136611" y="36746"/>
                </a:lnTo>
                <a:lnTo>
                  <a:pt x="136793" y="40551"/>
                </a:lnTo>
                <a:lnTo>
                  <a:pt x="136997" y="49860"/>
                </a:lnTo>
                <a:lnTo>
                  <a:pt x="136098" y="54056"/>
                </a:lnTo>
                <a:lnTo>
                  <a:pt x="134547" y="57807"/>
                </a:lnTo>
                <a:lnTo>
                  <a:pt x="132560" y="61259"/>
                </a:lnTo>
                <a:lnTo>
                  <a:pt x="127813" y="70176"/>
                </a:lnTo>
                <a:lnTo>
                  <a:pt x="108539" y="108288"/>
                </a:lnTo>
                <a:lnTo>
                  <a:pt x="105697" y="113011"/>
                </a:lnTo>
                <a:lnTo>
                  <a:pt x="102850" y="117112"/>
                </a:lnTo>
                <a:lnTo>
                  <a:pt x="99999" y="120798"/>
                </a:lnTo>
                <a:lnTo>
                  <a:pt x="97146" y="124209"/>
                </a:lnTo>
                <a:lnTo>
                  <a:pt x="94291" y="127435"/>
                </a:lnTo>
                <a:lnTo>
                  <a:pt x="88579" y="133559"/>
                </a:lnTo>
                <a:lnTo>
                  <a:pt x="82866" y="139457"/>
                </a:lnTo>
                <a:lnTo>
                  <a:pt x="80961" y="142363"/>
                </a:lnTo>
                <a:lnTo>
                  <a:pt x="79692" y="145252"/>
                </a:lnTo>
                <a:lnTo>
                  <a:pt x="78845" y="148132"/>
                </a:lnTo>
                <a:lnTo>
                  <a:pt x="78281" y="151004"/>
                </a:lnTo>
                <a:lnTo>
                  <a:pt x="77904" y="153870"/>
                </a:lnTo>
                <a:lnTo>
                  <a:pt x="77301" y="160765"/>
                </a:lnTo>
                <a:lnTo>
                  <a:pt x="78204" y="163236"/>
                </a:lnTo>
                <a:lnTo>
                  <a:pt x="79758" y="166788"/>
                </a:lnTo>
                <a:lnTo>
                  <a:pt x="81747" y="171061"/>
                </a:lnTo>
                <a:lnTo>
                  <a:pt x="84025" y="173910"/>
                </a:lnTo>
                <a:lnTo>
                  <a:pt x="86497" y="175809"/>
                </a:lnTo>
                <a:lnTo>
                  <a:pt x="89097" y="177075"/>
                </a:lnTo>
                <a:lnTo>
                  <a:pt x="94526" y="178482"/>
                </a:lnTo>
                <a:lnTo>
                  <a:pt x="97307" y="178857"/>
                </a:lnTo>
                <a:lnTo>
                  <a:pt x="102971" y="179107"/>
                </a:lnTo>
                <a:lnTo>
                  <a:pt x="119425" y="179385"/>
                </a:lnTo>
                <a:lnTo>
                  <a:pt x="129147" y="178507"/>
                </a:lnTo>
                <a:lnTo>
                  <a:pt x="139438" y="176969"/>
                </a:lnTo>
                <a:lnTo>
                  <a:pt x="150108" y="174990"/>
                </a:lnTo>
                <a:lnTo>
                  <a:pt x="160080" y="172719"/>
                </a:lnTo>
                <a:lnTo>
                  <a:pt x="169584" y="170253"/>
                </a:lnTo>
                <a:lnTo>
                  <a:pt x="214312" y="1624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4"/>
          <p:cNvSpPr/>
          <p:nvPr/>
        </p:nvSpPr>
        <p:spPr>
          <a:xfrm>
            <a:off x="6972300" y="4071937"/>
            <a:ext cx="154306" cy="34291"/>
          </a:xfrm>
          <a:custGeom>
            <a:avLst/>
            <a:gdLst/>
            <a:ahLst/>
            <a:cxnLst/>
            <a:rect l="0" t="0" r="0" b="0"/>
            <a:pathLst>
              <a:path w="154306" h="34291">
                <a:moveTo>
                  <a:pt x="0" y="34290"/>
                </a:moveTo>
                <a:lnTo>
                  <a:pt x="9101" y="29739"/>
                </a:lnTo>
                <a:lnTo>
                  <a:pt x="13687" y="28399"/>
                </a:lnTo>
                <a:lnTo>
                  <a:pt x="18650" y="27505"/>
                </a:lnTo>
                <a:lnTo>
                  <a:pt x="23862" y="26909"/>
                </a:lnTo>
                <a:lnTo>
                  <a:pt x="28291" y="25560"/>
                </a:lnTo>
                <a:lnTo>
                  <a:pt x="32195" y="23707"/>
                </a:lnTo>
                <a:lnTo>
                  <a:pt x="35752" y="21520"/>
                </a:lnTo>
                <a:lnTo>
                  <a:pt x="40979" y="20062"/>
                </a:lnTo>
                <a:lnTo>
                  <a:pt x="47322" y="19090"/>
                </a:lnTo>
                <a:lnTo>
                  <a:pt x="54408" y="18442"/>
                </a:lnTo>
                <a:lnTo>
                  <a:pt x="61037" y="17057"/>
                </a:lnTo>
                <a:lnTo>
                  <a:pt x="67361" y="15181"/>
                </a:lnTo>
                <a:lnTo>
                  <a:pt x="73482" y="12979"/>
                </a:lnTo>
                <a:lnTo>
                  <a:pt x="78516" y="11510"/>
                </a:lnTo>
                <a:lnTo>
                  <a:pt x="82824" y="10531"/>
                </a:lnTo>
                <a:lnTo>
                  <a:pt x="86648" y="9878"/>
                </a:lnTo>
                <a:lnTo>
                  <a:pt x="91102" y="8491"/>
                </a:lnTo>
                <a:lnTo>
                  <a:pt x="95977" y="6613"/>
                </a:lnTo>
                <a:lnTo>
                  <a:pt x="101132" y="4409"/>
                </a:lnTo>
                <a:lnTo>
                  <a:pt x="106474" y="2939"/>
                </a:lnTo>
                <a:lnTo>
                  <a:pt x="111940" y="1960"/>
                </a:lnTo>
                <a:lnTo>
                  <a:pt x="117489" y="1306"/>
                </a:lnTo>
                <a:lnTo>
                  <a:pt x="122141" y="871"/>
                </a:lnTo>
                <a:lnTo>
                  <a:pt x="126195" y="581"/>
                </a:lnTo>
                <a:lnTo>
                  <a:pt x="129850" y="387"/>
                </a:lnTo>
                <a:lnTo>
                  <a:pt x="136451" y="172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5"/>
          <p:cNvSpPr/>
          <p:nvPr/>
        </p:nvSpPr>
        <p:spPr>
          <a:xfrm>
            <a:off x="6972300" y="4114800"/>
            <a:ext cx="197168" cy="68580"/>
          </a:xfrm>
          <a:custGeom>
            <a:avLst/>
            <a:gdLst/>
            <a:ahLst/>
            <a:cxnLst/>
            <a:rect l="0" t="0" r="0" b="0"/>
            <a:pathLst>
              <a:path w="197168" h="68580">
                <a:moveTo>
                  <a:pt x="0" y="68579"/>
                </a:moveTo>
                <a:lnTo>
                  <a:pt x="9101" y="64029"/>
                </a:lnTo>
                <a:lnTo>
                  <a:pt x="13687" y="62688"/>
                </a:lnTo>
                <a:lnTo>
                  <a:pt x="18650" y="61795"/>
                </a:lnTo>
                <a:lnTo>
                  <a:pt x="23862" y="61199"/>
                </a:lnTo>
                <a:lnTo>
                  <a:pt x="31149" y="58897"/>
                </a:lnTo>
                <a:lnTo>
                  <a:pt x="39816" y="55457"/>
                </a:lnTo>
                <a:lnTo>
                  <a:pt x="57701" y="47507"/>
                </a:lnTo>
                <a:lnTo>
                  <a:pt x="71999" y="40799"/>
                </a:lnTo>
                <a:lnTo>
                  <a:pt x="79432" y="37677"/>
                </a:lnTo>
                <a:lnTo>
                  <a:pt x="87245" y="34643"/>
                </a:lnTo>
                <a:lnTo>
                  <a:pt x="95311" y="31667"/>
                </a:lnTo>
                <a:lnTo>
                  <a:pt x="102592" y="29684"/>
                </a:lnTo>
                <a:lnTo>
                  <a:pt x="109353" y="28362"/>
                </a:lnTo>
                <a:lnTo>
                  <a:pt x="115765" y="27480"/>
                </a:lnTo>
                <a:lnTo>
                  <a:pt x="124801" y="24988"/>
                </a:lnTo>
                <a:lnTo>
                  <a:pt x="135588" y="21421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6"/>
          <p:cNvSpPr/>
          <p:nvPr/>
        </p:nvSpPr>
        <p:spPr>
          <a:xfrm>
            <a:off x="7221256" y="4011929"/>
            <a:ext cx="42510" cy="248604"/>
          </a:xfrm>
          <a:custGeom>
            <a:avLst/>
            <a:gdLst/>
            <a:ahLst/>
            <a:cxnLst/>
            <a:rect l="0" t="0" r="0" b="0"/>
            <a:pathLst>
              <a:path w="42510" h="248604">
                <a:moveTo>
                  <a:pt x="8219" y="0"/>
                </a:moveTo>
                <a:lnTo>
                  <a:pt x="3668" y="9102"/>
                </a:lnTo>
                <a:lnTo>
                  <a:pt x="2327" y="12736"/>
                </a:lnTo>
                <a:lnTo>
                  <a:pt x="1434" y="16111"/>
                </a:lnTo>
                <a:lnTo>
                  <a:pt x="441" y="23353"/>
                </a:lnTo>
                <a:lnTo>
                  <a:pt x="176" y="27951"/>
                </a:lnTo>
                <a:lnTo>
                  <a:pt x="0" y="32922"/>
                </a:lnTo>
                <a:lnTo>
                  <a:pt x="834" y="40046"/>
                </a:lnTo>
                <a:lnTo>
                  <a:pt x="2343" y="48605"/>
                </a:lnTo>
                <a:lnTo>
                  <a:pt x="4302" y="58121"/>
                </a:lnTo>
                <a:lnTo>
                  <a:pt x="9018" y="86475"/>
                </a:lnTo>
                <a:lnTo>
                  <a:pt x="11609" y="103370"/>
                </a:lnTo>
                <a:lnTo>
                  <a:pt x="13336" y="117491"/>
                </a:lnTo>
                <a:lnTo>
                  <a:pt x="14488" y="129762"/>
                </a:lnTo>
                <a:lnTo>
                  <a:pt x="15256" y="140801"/>
                </a:lnTo>
                <a:lnTo>
                  <a:pt x="16720" y="150065"/>
                </a:lnTo>
                <a:lnTo>
                  <a:pt x="18649" y="158146"/>
                </a:lnTo>
                <a:lnTo>
                  <a:pt x="20887" y="165438"/>
                </a:lnTo>
                <a:lnTo>
                  <a:pt x="23332" y="175063"/>
                </a:lnTo>
                <a:lnTo>
                  <a:pt x="28588" y="198456"/>
                </a:lnTo>
                <a:lnTo>
                  <a:pt x="30371" y="208504"/>
                </a:lnTo>
                <a:lnTo>
                  <a:pt x="31560" y="217108"/>
                </a:lnTo>
                <a:lnTo>
                  <a:pt x="32352" y="224749"/>
                </a:lnTo>
                <a:lnTo>
                  <a:pt x="33832" y="230795"/>
                </a:lnTo>
                <a:lnTo>
                  <a:pt x="35772" y="235779"/>
                </a:lnTo>
                <a:lnTo>
                  <a:pt x="42509" y="2486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7"/>
          <p:cNvSpPr/>
          <p:nvPr/>
        </p:nvSpPr>
        <p:spPr>
          <a:xfrm>
            <a:off x="7350362" y="3986337"/>
            <a:ext cx="312337" cy="248253"/>
          </a:xfrm>
          <a:custGeom>
            <a:avLst/>
            <a:gdLst/>
            <a:ahLst/>
            <a:cxnLst/>
            <a:rect l="0" t="0" r="0" b="0"/>
            <a:pathLst>
              <a:path w="312337" h="248253">
                <a:moveTo>
                  <a:pt x="41990" y="34165"/>
                </a:moveTo>
                <a:lnTo>
                  <a:pt x="32888" y="34165"/>
                </a:lnTo>
                <a:lnTo>
                  <a:pt x="29254" y="35117"/>
                </a:lnTo>
                <a:lnTo>
                  <a:pt x="22678" y="38716"/>
                </a:lnTo>
                <a:lnTo>
                  <a:pt x="18637" y="42914"/>
                </a:lnTo>
                <a:lnTo>
                  <a:pt x="14039" y="48570"/>
                </a:lnTo>
                <a:lnTo>
                  <a:pt x="9069" y="55199"/>
                </a:lnTo>
                <a:lnTo>
                  <a:pt x="5755" y="60570"/>
                </a:lnTo>
                <a:lnTo>
                  <a:pt x="3546" y="65103"/>
                </a:lnTo>
                <a:lnTo>
                  <a:pt x="1091" y="72680"/>
                </a:lnTo>
                <a:lnTo>
                  <a:pt x="0" y="79223"/>
                </a:lnTo>
                <a:lnTo>
                  <a:pt x="2567" y="82301"/>
                </a:lnTo>
                <a:lnTo>
                  <a:pt x="7136" y="85306"/>
                </a:lnTo>
                <a:lnTo>
                  <a:pt x="13038" y="88261"/>
                </a:lnTo>
                <a:lnTo>
                  <a:pt x="22138" y="94086"/>
                </a:lnTo>
                <a:lnTo>
                  <a:pt x="29358" y="99849"/>
                </a:lnTo>
                <a:lnTo>
                  <a:pt x="35741" y="105586"/>
                </a:lnTo>
                <a:lnTo>
                  <a:pt x="41752" y="111310"/>
                </a:lnTo>
                <a:lnTo>
                  <a:pt x="57924" y="127297"/>
                </a:lnTo>
                <a:lnTo>
                  <a:pt x="63090" y="131496"/>
                </a:lnTo>
                <a:lnTo>
                  <a:pt x="68440" y="135247"/>
                </a:lnTo>
                <a:lnTo>
                  <a:pt x="73911" y="138701"/>
                </a:lnTo>
                <a:lnTo>
                  <a:pt x="82530" y="145078"/>
                </a:lnTo>
                <a:lnTo>
                  <a:pt x="86162" y="148112"/>
                </a:lnTo>
                <a:lnTo>
                  <a:pt x="88583" y="152040"/>
                </a:lnTo>
                <a:lnTo>
                  <a:pt x="90197" y="156563"/>
                </a:lnTo>
                <a:lnTo>
                  <a:pt x="91273" y="161484"/>
                </a:lnTo>
                <a:lnTo>
                  <a:pt x="92943" y="167622"/>
                </a:lnTo>
                <a:lnTo>
                  <a:pt x="97339" y="182062"/>
                </a:lnTo>
                <a:lnTo>
                  <a:pt x="98891" y="188960"/>
                </a:lnTo>
                <a:lnTo>
                  <a:pt x="99927" y="195465"/>
                </a:lnTo>
                <a:lnTo>
                  <a:pt x="100618" y="201706"/>
                </a:lnTo>
                <a:lnTo>
                  <a:pt x="100125" y="208724"/>
                </a:lnTo>
                <a:lnTo>
                  <a:pt x="98844" y="216260"/>
                </a:lnTo>
                <a:lnTo>
                  <a:pt x="97038" y="224142"/>
                </a:lnTo>
                <a:lnTo>
                  <a:pt x="94882" y="230349"/>
                </a:lnTo>
                <a:lnTo>
                  <a:pt x="92491" y="235439"/>
                </a:lnTo>
                <a:lnTo>
                  <a:pt x="89945" y="239786"/>
                </a:lnTo>
                <a:lnTo>
                  <a:pt x="87295" y="242683"/>
                </a:lnTo>
                <a:lnTo>
                  <a:pt x="84576" y="244614"/>
                </a:lnTo>
                <a:lnTo>
                  <a:pt x="79015" y="246761"/>
                </a:lnTo>
                <a:lnTo>
                  <a:pt x="70529" y="247969"/>
                </a:lnTo>
                <a:lnTo>
                  <a:pt x="64834" y="248252"/>
                </a:lnTo>
                <a:lnTo>
                  <a:pt x="61982" y="247374"/>
                </a:lnTo>
                <a:lnTo>
                  <a:pt x="56272" y="243860"/>
                </a:lnTo>
                <a:lnTo>
                  <a:pt x="47704" y="236526"/>
                </a:lnTo>
                <a:lnTo>
                  <a:pt x="41989" y="231101"/>
                </a:lnTo>
                <a:lnTo>
                  <a:pt x="39132" y="228321"/>
                </a:lnTo>
                <a:lnTo>
                  <a:pt x="36275" y="224562"/>
                </a:lnTo>
                <a:lnTo>
                  <a:pt x="33418" y="220151"/>
                </a:lnTo>
                <a:lnTo>
                  <a:pt x="30560" y="215306"/>
                </a:lnTo>
                <a:lnTo>
                  <a:pt x="28655" y="210171"/>
                </a:lnTo>
                <a:lnTo>
                  <a:pt x="27386" y="204842"/>
                </a:lnTo>
                <a:lnTo>
                  <a:pt x="26538" y="199385"/>
                </a:lnTo>
                <a:lnTo>
                  <a:pt x="25974" y="192889"/>
                </a:lnTo>
                <a:lnTo>
                  <a:pt x="25598" y="185701"/>
                </a:lnTo>
                <a:lnTo>
                  <a:pt x="25347" y="178052"/>
                </a:lnTo>
                <a:lnTo>
                  <a:pt x="27084" y="168190"/>
                </a:lnTo>
                <a:lnTo>
                  <a:pt x="30148" y="156852"/>
                </a:lnTo>
                <a:lnTo>
                  <a:pt x="34095" y="144531"/>
                </a:lnTo>
                <a:lnTo>
                  <a:pt x="37680" y="134413"/>
                </a:lnTo>
                <a:lnTo>
                  <a:pt x="41021" y="125762"/>
                </a:lnTo>
                <a:lnTo>
                  <a:pt x="44202" y="118089"/>
                </a:lnTo>
                <a:lnTo>
                  <a:pt x="48228" y="111070"/>
                </a:lnTo>
                <a:lnTo>
                  <a:pt x="52816" y="104485"/>
                </a:lnTo>
                <a:lnTo>
                  <a:pt x="57779" y="98190"/>
                </a:lnTo>
                <a:lnTo>
                  <a:pt x="62994" y="91136"/>
                </a:lnTo>
                <a:lnTo>
                  <a:pt x="73868" y="75678"/>
                </a:lnTo>
                <a:lnTo>
                  <a:pt x="79434" y="68508"/>
                </a:lnTo>
                <a:lnTo>
                  <a:pt x="85050" y="61823"/>
                </a:lnTo>
                <a:lnTo>
                  <a:pt x="90700" y="55461"/>
                </a:lnTo>
                <a:lnTo>
                  <a:pt x="98276" y="48362"/>
                </a:lnTo>
                <a:lnTo>
                  <a:pt x="107136" y="40773"/>
                </a:lnTo>
                <a:lnTo>
                  <a:pt x="116854" y="32855"/>
                </a:lnTo>
                <a:lnTo>
                  <a:pt x="125236" y="26625"/>
                </a:lnTo>
                <a:lnTo>
                  <a:pt x="132730" y="21518"/>
                </a:lnTo>
                <a:lnTo>
                  <a:pt x="139631" y="17161"/>
                </a:lnTo>
                <a:lnTo>
                  <a:pt x="146137" y="14257"/>
                </a:lnTo>
                <a:lnTo>
                  <a:pt x="152379" y="12320"/>
                </a:lnTo>
                <a:lnTo>
                  <a:pt x="158445" y="11029"/>
                </a:lnTo>
                <a:lnTo>
                  <a:pt x="167725" y="7055"/>
                </a:lnTo>
                <a:lnTo>
                  <a:pt x="176894" y="1293"/>
                </a:lnTo>
                <a:lnTo>
                  <a:pt x="180687" y="506"/>
                </a:lnTo>
                <a:lnTo>
                  <a:pt x="188178" y="62"/>
                </a:lnTo>
                <a:lnTo>
                  <a:pt x="190884" y="0"/>
                </a:lnTo>
                <a:lnTo>
                  <a:pt x="192688" y="911"/>
                </a:lnTo>
                <a:lnTo>
                  <a:pt x="193890" y="2471"/>
                </a:lnTo>
                <a:lnTo>
                  <a:pt x="194692" y="4463"/>
                </a:lnTo>
                <a:lnTo>
                  <a:pt x="195227" y="10554"/>
                </a:lnTo>
                <a:lnTo>
                  <a:pt x="195583" y="19377"/>
                </a:lnTo>
                <a:lnTo>
                  <a:pt x="195820" y="30021"/>
                </a:lnTo>
                <a:lnTo>
                  <a:pt x="195026" y="40928"/>
                </a:lnTo>
                <a:lnTo>
                  <a:pt x="193544" y="52008"/>
                </a:lnTo>
                <a:lnTo>
                  <a:pt x="191604" y="63206"/>
                </a:lnTo>
                <a:lnTo>
                  <a:pt x="190310" y="73528"/>
                </a:lnTo>
                <a:lnTo>
                  <a:pt x="189448" y="83267"/>
                </a:lnTo>
                <a:lnTo>
                  <a:pt x="188872" y="92617"/>
                </a:lnTo>
                <a:lnTo>
                  <a:pt x="188234" y="108086"/>
                </a:lnTo>
                <a:lnTo>
                  <a:pt x="188063" y="114878"/>
                </a:lnTo>
                <a:lnTo>
                  <a:pt x="188902" y="121311"/>
                </a:lnTo>
                <a:lnTo>
                  <a:pt x="190414" y="127505"/>
                </a:lnTo>
                <a:lnTo>
                  <a:pt x="192374" y="133539"/>
                </a:lnTo>
                <a:lnTo>
                  <a:pt x="193681" y="138515"/>
                </a:lnTo>
                <a:lnTo>
                  <a:pt x="194553" y="142784"/>
                </a:lnTo>
                <a:lnTo>
                  <a:pt x="195134" y="146583"/>
                </a:lnTo>
                <a:lnTo>
                  <a:pt x="196474" y="149115"/>
                </a:lnTo>
                <a:lnTo>
                  <a:pt x="198319" y="150803"/>
                </a:lnTo>
                <a:lnTo>
                  <a:pt x="202910" y="153632"/>
                </a:lnTo>
                <a:lnTo>
                  <a:pt x="208125" y="158064"/>
                </a:lnTo>
                <a:lnTo>
                  <a:pt x="210849" y="159627"/>
                </a:lnTo>
                <a:lnTo>
                  <a:pt x="216416" y="161363"/>
                </a:lnTo>
                <a:lnTo>
                  <a:pt x="224905" y="162341"/>
                </a:lnTo>
                <a:lnTo>
                  <a:pt x="233141" y="162570"/>
                </a:lnTo>
                <a:lnTo>
                  <a:pt x="238005" y="162631"/>
                </a:lnTo>
                <a:lnTo>
                  <a:pt x="242199" y="161719"/>
                </a:lnTo>
                <a:lnTo>
                  <a:pt x="249400" y="158165"/>
                </a:lnTo>
                <a:lnTo>
                  <a:pt x="262735" y="148123"/>
                </a:lnTo>
                <a:lnTo>
                  <a:pt x="272178" y="142598"/>
                </a:lnTo>
                <a:lnTo>
                  <a:pt x="280186" y="136967"/>
                </a:lnTo>
                <a:lnTo>
                  <a:pt x="283655" y="134133"/>
                </a:lnTo>
                <a:lnTo>
                  <a:pt x="286920" y="130338"/>
                </a:lnTo>
                <a:lnTo>
                  <a:pt x="290049" y="125903"/>
                </a:lnTo>
                <a:lnTo>
                  <a:pt x="293088" y="121041"/>
                </a:lnTo>
                <a:lnTo>
                  <a:pt x="296066" y="115895"/>
                </a:lnTo>
                <a:lnTo>
                  <a:pt x="301915" y="105097"/>
                </a:lnTo>
                <a:lnTo>
                  <a:pt x="303856" y="99551"/>
                </a:lnTo>
                <a:lnTo>
                  <a:pt x="305150" y="93948"/>
                </a:lnTo>
                <a:lnTo>
                  <a:pt x="306013" y="88308"/>
                </a:lnTo>
                <a:lnTo>
                  <a:pt x="307540" y="82643"/>
                </a:lnTo>
                <a:lnTo>
                  <a:pt x="309511" y="76961"/>
                </a:lnTo>
                <a:lnTo>
                  <a:pt x="311777" y="71268"/>
                </a:lnTo>
                <a:lnTo>
                  <a:pt x="312336" y="65568"/>
                </a:lnTo>
                <a:lnTo>
                  <a:pt x="311755" y="59863"/>
                </a:lnTo>
                <a:lnTo>
                  <a:pt x="310416" y="54155"/>
                </a:lnTo>
                <a:lnTo>
                  <a:pt x="309523" y="49396"/>
                </a:lnTo>
                <a:lnTo>
                  <a:pt x="308928" y="45272"/>
                </a:lnTo>
                <a:lnTo>
                  <a:pt x="308531" y="41570"/>
                </a:lnTo>
                <a:lnTo>
                  <a:pt x="307314" y="38149"/>
                </a:lnTo>
                <a:lnTo>
                  <a:pt x="303422" y="31808"/>
                </a:lnTo>
                <a:lnTo>
                  <a:pt x="298517" y="25815"/>
                </a:lnTo>
                <a:lnTo>
                  <a:pt x="295875" y="22884"/>
                </a:lnTo>
                <a:lnTo>
                  <a:pt x="287860" y="17086"/>
                </a:lnTo>
                <a:lnTo>
                  <a:pt x="283057" y="14207"/>
                </a:lnTo>
                <a:lnTo>
                  <a:pt x="277949" y="12287"/>
                </a:lnTo>
                <a:lnTo>
                  <a:pt x="272638" y="11007"/>
                </a:lnTo>
                <a:lnTo>
                  <a:pt x="267193" y="10154"/>
                </a:lnTo>
                <a:lnTo>
                  <a:pt x="261657" y="9585"/>
                </a:lnTo>
                <a:lnTo>
                  <a:pt x="256063" y="9206"/>
                </a:lnTo>
                <a:lnTo>
                  <a:pt x="250428" y="8953"/>
                </a:lnTo>
                <a:lnTo>
                  <a:pt x="239087" y="8672"/>
                </a:lnTo>
                <a:lnTo>
                  <a:pt x="233396" y="8597"/>
                </a:lnTo>
                <a:lnTo>
                  <a:pt x="225791" y="9500"/>
                </a:lnTo>
                <a:lnTo>
                  <a:pt x="216911" y="11054"/>
                </a:lnTo>
                <a:lnTo>
                  <a:pt x="187722" y="170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8"/>
          <p:cNvSpPr/>
          <p:nvPr/>
        </p:nvSpPr>
        <p:spPr>
          <a:xfrm>
            <a:off x="4254817" y="4114846"/>
            <a:ext cx="179516" cy="239906"/>
          </a:xfrm>
          <a:custGeom>
            <a:avLst/>
            <a:gdLst/>
            <a:ahLst/>
            <a:cxnLst/>
            <a:rect l="0" t="0" r="0" b="0"/>
            <a:pathLst>
              <a:path w="179516" h="239906">
                <a:moveTo>
                  <a:pt x="0" y="85679"/>
                </a:moveTo>
                <a:lnTo>
                  <a:pt x="4551" y="72026"/>
                </a:lnTo>
                <a:lnTo>
                  <a:pt x="6844" y="67052"/>
                </a:lnTo>
                <a:lnTo>
                  <a:pt x="9325" y="62783"/>
                </a:lnTo>
                <a:lnTo>
                  <a:pt x="11932" y="58985"/>
                </a:lnTo>
                <a:lnTo>
                  <a:pt x="18432" y="53595"/>
                </a:lnTo>
                <a:lnTo>
                  <a:pt x="27528" y="47145"/>
                </a:lnTo>
                <a:lnTo>
                  <a:pt x="38355" y="39987"/>
                </a:lnTo>
                <a:lnTo>
                  <a:pt x="47477" y="34262"/>
                </a:lnTo>
                <a:lnTo>
                  <a:pt x="55464" y="29494"/>
                </a:lnTo>
                <a:lnTo>
                  <a:pt x="62694" y="25362"/>
                </a:lnTo>
                <a:lnTo>
                  <a:pt x="75806" y="18231"/>
                </a:lnTo>
                <a:lnTo>
                  <a:pt x="81971" y="14996"/>
                </a:lnTo>
                <a:lnTo>
                  <a:pt x="88937" y="11887"/>
                </a:lnTo>
                <a:lnTo>
                  <a:pt x="96439" y="8862"/>
                </a:lnTo>
                <a:lnTo>
                  <a:pt x="104297" y="5892"/>
                </a:lnTo>
                <a:lnTo>
                  <a:pt x="110489" y="3913"/>
                </a:lnTo>
                <a:lnTo>
                  <a:pt x="115570" y="2593"/>
                </a:lnTo>
                <a:lnTo>
                  <a:pt x="119909" y="1713"/>
                </a:lnTo>
                <a:lnTo>
                  <a:pt x="124707" y="1127"/>
                </a:lnTo>
                <a:lnTo>
                  <a:pt x="129810" y="736"/>
                </a:lnTo>
                <a:lnTo>
                  <a:pt x="142587" y="108"/>
                </a:lnTo>
                <a:lnTo>
                  <a:pt x="146875" y="22"/>
                </a:lnTo>
                <a:lnTo>
                  <a:pt x="149352" y="0"/>
                </a:lnTo>
                <a:lnTo>
                  <a:pt x="151003" y="937"/>
                </a:lnTo>
                <a:lnTo>
                  <a:pt x="152103" y="2514"/>
                </a:lnTo>
                <a:lnTo>
                  <a:pt x="153327" y="6807"/>
                </a:lnTo>
                <a:lnTo>
                  <a:pt x="153870" y="11889"/>
                </a:lnTo>
                <a:lnTo>
                  <a:pt x="154112" y="17323"/>
                </a:lnTo>
                <a:lnTo>
                  <a:pt x="154176" y="20106"/>
                </a:lnTo>
                <a:lnTo>
                  <a:pt x="153267" y="23866"/>
                </a:lnTo>
                <a:lnTo>
                  <a:pt x="151708" y="28278"/>
                </a:lnTo>
                <a:lnTo>
                  <a:pt x="149716" y="33124"/>
                </a:lnTo>
                <a:lnTo>
                  <a:pt x="148388" y="38260"/>
                </a:lnTo>
                <a:lnTo>
                  <a:pt x="147503" y="43588"/>
                </a:lnTo>
                <a:lnTo>
                  <a:pt x="146913" y="49046"/>
                </a:lnTo>
                <a:lnTo>
                  <a:pt x="144614" y="53637"/>
                </a:lnTo>
                <a:lnTo>
                  <a:pt x="141177" y="57650"/>
                </a:lnTo>
                <a:lnTo>
                  <a:pt x="136980" y="61278"/>
                </a:lnTo>
                <a:lnTo>
                  <a:pt x="133231" y="65601"/>
                </a:lnTo>
                <a:lnTo>
                  <a:pt x="129778" y="70389"/>
                </a:lnTo>
                <a:lnTo>
                  <a:pt x="126523" y="75485"/>
                </a:lnTo>
                <a:lnTo>
                  <a:pt x="122449" y="80788"/>
                </a:lnTo>
                <a:lnTo>
                  <a:pt x="117828" y="86228"/>
                </a:lnTo>
                <a:lnTo>
                  <a:pt x="112841" y="91760"/>
                </a:lnTo>
                <a:lnTo>
                  <a:pt x="109518" y="96400"/>
                </a:lnTo>
                <a:lnTo>
                  <a:pt x="107302" y="100447"/>
                </a:lnTo>
                <a:lnTo>
                  <a:pt x="103887" y="107482"/>
                </a:lnTo>
                <a:lnTo>
                  <a:pt x="99194" y="113784"/>
                </a:lnTo>
                <a:lnTo>
                  <a:pt x="95657" y="116798"/>
                </a:lnTo>
                <a:lnTo>
                  <a:pt x="91394" y="119760"/>
                </a:lnTo>
                <a:lnTo>
                  <a:pt x="86647" y="122687"/>
                </a:lnTo>
                <a:lnTo>
                  <a:pt x="83482" y="125591"/>
                </a:lnTo>
                <a:lnTo>
                  <a:pt x="81372" y="128479"/>
                </a:lnTo>
                <a:lnTo>
                  <a:pt x="79966" y="131357"/>
                </a:lnTo>
                <a:lnTo>
                  <a:pt x="80933" y="131371"/>
                </a:lnTo>
                <a:lnTo>
                  <a:pt x="83483" y="129475"/>
                </a:lnTo>
                <a:lnTo>
                  <a:pt x="87088" y="126306"/>
                </a:lnTo>
                <a:lnTo>
                  <a:pt x="90443" y="124194"/>
                </a:lnTo>
                <a:lnTo>
                  <a:pt x="93633" y="122786"/>
                </a:lnTo>
                <a:lnTo>
                  <a:pt x="96712" y="121847"/>
                </a:lnTo>
                <a:lnTo>
                  <a:pt x="100670" y="120268"/>
                </a:lnTo>
                <a:lnTo>
                  <a:pt x="105214" y="118263"/>
                </a:lnTo>
                <a:lnTo>
                  <a:pt x="110147" y="115974"/>
                </a:lnTo>
                <a:lnTo>
                  <a:pt x="116294" y="114448"/>
                </a:lnTo>
                <a:lnTo>
                  <a:pt x="123249" y="113431"/>
                </a:lnTo>
                <a:lnTo>
                  <a:pt x="130743" y="112752"/>
                </a:lnTo>
                <a:lnTo>
                  <a:pt x="136692" y="112301"/>
                </a:lnTo>
                <a:lnTo>
                  <a:pt x="145842" y="111798"/>
                </a:lnTo>
                <a:lnTo>
                  <a:pt x="149616" y="112616"/>
                </a:lnTo>
                <a:lnTo>
                  <a:pt x="153084" y="114115"/>
                </a:lnTo>
                <a:lnTo>
                  <a:pt x="156348" y="116066"/>
                </a:lnTo>
                <a:lnTo>
                  <a:pt x="159477" y="117367"/>
                </a:lnTo>
                <a:lnTo>
                  <a:pt x="162516" y="118234"/>
                </a:lnTo>
                <a:lnTo>
                  <a:pt x="165494" y="118813"/>
                </a:lnTo>
                <a:lnTo>
                  <a:pt x="168432" y="120150"/>
                </a:lnTo>
                <a:lnTo>
                  <a:pt x="171343" y="121995"/>
                </a:lnTo>
                <a:lnTo>
                  <a:pt x="174236" y="124177"/>
                </a:lnTo>
                <a:lnTo>
                  <a:pt x="176165" y="126584"/>
                </a:lnTo>
                <a:lnTo>
                  <a:pt x="177451" y="129141"/>
                </a:lnTo>
                <a:lnTo>
                  <a:pt x="178308" y="131799"/>
                </a:lnTo>
                <a:lnTo>
                  <a:pt x="178880" y="135475"/>
                </a:lnTo>
                <a:lnTo>
                  <a:pt x="179261" y="139831"/>
                </a:lnTo>
                <a:lnTo>
                  <a:pt x="179515" y="144641"/>
                </a:lnTo>
                <a:lnTo>
                  <a:pt x="177779" y="150704"/>
                </a:lnTo>
                <a:lnTo>
                  <a:pt x="174717" y="157604"/>
                </a:lnTo>
                <a:lnTo>
                  <a:pt x="163845" y="178427"/>
                </a:lnTo>
                <a:lnTo>
                  <a:pt x="151639" y="202530"/>
                </a:lnTo>
                <a:lnTo>
                  <a:pt x="147765" y="207395"/>
                </a:lnTo>
                <a:lnTo>
                  <a:pt x="143278" y="211590"/>
                </a:lnTo>
                <a:lnTo>
                  <a:pt x="138381" y="215340"/>
                </a:lnTo>
                <a:lnTo>
                  <a:pt x="133212" y="219744"/>
                </a:lnTo>
                <a:lnTo>
                  <a:pt x="127860" y="224586"/>
                </a:lnTo>
                <a:lnTo>
                  <a:pt x="122388" y="229719"/>
                </a:lnTo>
                <a:lnTo>
                  <a:pt x="117787" y="233140"/>
                </a:lnTo>
                <a:lnTo>
                  <a:pt x="113767" y="235421"/>
                </a:lnTo>
                <a:lnTo>
                  <a:pt x="110135" y="236943"/>
                </a:lnTo>
                <a:lnTo>
                  <a:pt x="106761" y="237956"/>
                </a:lnTo>
                <a:lnTo>
                  <a:pt x="103559" y="238632"/>
                </a:lnTo>
                <a:lnTo>
                  <a:pt x="100472" y="239083"/>
                </a:lnTo>
                <a:lnTo>
                  <a:pt x="96509" y="239383"/>
                </a:lnTo>
                <a:lnTo>
                  <a:pt x="91962" y="239583"/>
                </a:lnTo>
                <a:lnTo>
                  <a:pt x="79001" y="239865"/>
                </a:lnTo>
                <a:lnTo>
                  <a:pt x="75527" y="239905"/>
                </a:lnTo>
                <a:lnTo>
                  <a:pt x="72259" y="238978"/>
                </a:lnTo>
                <a:lnTo>
                  <a:pt x="69128" y="237408"/>
                </a:lnTo>
                <a:lnTo>
                  <a:pt x="66087" y="235409"/>
                </a:lnTo>
                <a:lnTo>
                  <a:pt x="63108" y="233124"/>
                </a:lnTo>
                <a:lnTo>
                  <a:pt x="60170" y="230648"/>
                </a:lnTo>
                <a:lnTo>
                  <a:pt x="51435" y="22283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9"/>
          <p:cNvSpPr/>
          <p:nvPr/>
        </p:nvSpPr>
        <p:spPr>
          <a:xfrm>
            <a:off x="4075179" y="3368992"/>
            <a:ext cx="188212" cy="111006"/>
          </a:xfrm>
          <a:custGeom>
            <a:avLst/>
            <a:gdLst/>
            <a:ahLst/>
            <a:cxnLst/>
            <a:rect l="0" t="0" r="0" b="0"/>
            <a:pathLst>
              <a:path w="188212" h="111006">
                <a:moveTo>
                  <a:pt x="8188" y="0"/>
                </a:moveTo>
                <a:lnTo>
                  <a:pt x="15569" y="7381"/>
                </a:lnTo>
                <a:lnTo>
                  <a:pt x="16231" y="10583"/>
                </a:lnTo>
                <a:lnTo>
                  <a:pt x="16407" y="12770"/>
                </a:lnTo>
                <a:lnTo>
                  <a:pt x="16525" y="15181"/>
                </a:lnTo>
                <a:lnTo>
                  <a:pt x="16656" y="20400"/>
                </a:lnTo>
                <a:lnTo>
                  <a:pt x="16730" y="37795"/>
                </a:lnTo>
                <a:lnTo>
                  <a:pt x="15787" y="43294"/>
                </a:lnTo>
                <a:lnTo>
                  <a:pt x="14207" y="47913"/>
                </a:lnTo>
                <a:lnTo>
                  <a:pt x="12200" y="51944"/>
                </a:lnTo>
                <a:lnTo>
                  <a:pt x="10863" y="55585"/>
                </a:lnTo>
                <a:lnTo>
                  <a:pt x="9971" y="58964"/>
                </a:lnTo>
                <a:lnTo>
                  <a:pt x="9377" y="62169"/>
                </a:lnTo>
                <a:lnTo>
                  <a:pt x="8028" y="66211"/>
                </a:lnTo>
                <a:lnTo>
                  <a:pt x="6176" y="70811"/>
                </a:lnTo>
                <a:lnTo>
                  <a:pt x="3990" y="75782"/>
                </a:lnTo>
                <a:lnTo>
                  <a:pt x="2531" y="81002"/>
                </a:lnTo>
                <a:lnTo>
                  <a:pt x="1560" y="86386"/>
                </a:lnTo>
                <a:lnTo>
                  <a:pt x="0" y="99614"/>
                </a:lnTo>
                <a:lnTo>
                  <a:pt x="824" y="101652"/>
                </a:lnTo>
                <a:lnTo>
                  <a:pt x="2326" y="103963"/>
                </a:lnTo>
                <a:lnTo>
                  <a:pt x="4280" y="106456"/>
                </a:lnTo>
                <a:lnTo>
                  <a:pt x="6536" y="108118"/>
                </a:lnTo>
                <a:lnTo>
                  <a:pt x="11581" y="109965"/>
                </a:lnTo>
                <a:lnTo>
                  <a:pt x="16999" y="110786"/>
                </a:lnTo>
                <a:lnTo>
                  <a:pt x="19777" y="111005"/>
                </a:lnTo>
                <a:lnTo>
                  <a:pt x="22581" y="110198"/>
                </a:lnTo>
                <a:lnTo>
                  <a:pt x="28237" y="106762"/>
                </a:lnTo>
                <a:lnTo>
                  <a:pt x="32032" y="104512"/>
                </a:lnTo>
                <a:lnTo>
                  <a:pt x="36467" y="102060"/>
                </a:lnTo>
                <a:lnTo>
                  <a:pt x="41328" y="99473"/>
                </a:lnTo>
                <a:lnTo>
                  <a:pt x="46474" y="97747"/>
                </a:lnTo>
                <a:lnTo>
                  <a:pt x="51809" y="96598"/>
                </a:lnTo>
                <a:lnTo>
                  <a:pt x="57271" y="95831"/>
                </a:lnTo>
                <a:lnTo>
                  <a:pt x="62818" y="94367"/>
                </a:lnTo>
                <a:lnTo>
                  <a:pt x="68420" y="92439"/>
                </a:lnTo>
                <a:lnTo>
                  <a:pt x="74060" y="90201"/>
                </a:lnTo>
                <a:lnTo>
                  <a:pt x="81630" y="87757"/>
                </a:lnTo>
                <a:lnTo>
                  <a:pt x="90487" y="85174"/>
                </a:lnTo>
                <a:lnTo>
                  <a:pt x="100202" y="82500"/>
                </a:lnTo>
                <a:lnTo>
                  <a:pt x="108583" y="79765"/>
                </a:lnTo>
                <a:lnTo>
                  <a:pt x="116076" y="76989"/>
                </a:lnTo>
                <a:lnTo>
                  <a:pt x="122975" y="74186"/>
                </a:lnTo>
                <a:lnTo>
                  <a:pt x="130433" y="72318"/>
                </a:lnTo>
                <a:lnTo>
                  <a:pt x="138262" y="71072"/>
                </a:lnTo>
                <a:lnTo>
                  <a:pt x="146340" y="70241"/>
                </a:lnTo>
                <a:lnTo>
                  <a:pt x="152676" y="69688"/>
                </a:lnTo>
                <a:lnTo>
                  <a:pt x="157854" y="69318"/>
                </a:lnTo>
                <a:lnTo>
                  <a:pt x="166146" y="68908"/>
                </a:lnTo>
                <a:lnTo>
                  <a:pt x="169691" y="68799"/>
                </a:lnTo>
                <a:lnTo>
                  <a:pt x="188211" y="685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00"/>
          <p:cNvSpPr/>
          <p:nvPr/>
        </p:nvSpPr>
        <p:spPr>
          <a:xfrm>
            <a:off x="4204573" y="3351847"/>
            <a:ext cx="41673" cy="240031"/>
          </a:xfrm>
          <a:custGeom>
            <a:avLst/>
            <a:gdLst/>
            <a:ahLst/>
            <a:cxnLst/>
            <a:rect l="0" t="0" r="0" b="0"/>
            <a:pathLst>
              <a:path w="41673" h="240031">
                <a:moveTo>
                  <a:pt x="7381" y="0"/>
                </a:moveTo>
                <a:lnTo>
                  <a:pt x="2831" y="0"/>
                </a:lnTo>
                <a:lnTo>
                  <a:pt x="1490" y="953"/>
                </a:lnTo>
                <a:lnTo>
                  <a:pt x="596" y="2540"/>
                </a:lnTo>
                <a:lnTo>
                  <a:pt x="0" y="4551"/>
                </a:lnTo>
                <a:lnTo>
                  <a:pt x="556" y="6844"/>
                </a:lnTo>
                <a:lnTo>
                  <a:pt x="1879" y="9325"/>
                </a:lnTo>
                <a:lnTo>
                  <a:pt x="3713" y="11932"/>
                </a:lnTo>
                <a:lnTo>
                  <a:pt x="5888" y="16527"/>
                </a:lnTo>
                <a:lnTo>
                  <a:pt x="8291" y="22448"/>
                </a:lnTo>
                <a:lnTo>
                  <a:pt x="10846" y="29253"/>
                </a:lnTo>
                <a:lnTo>
                  <a:pt x="13500" y="35695"/>
                </a:lnTo>
                <a:lnTo>
                  <a:pt x="16224" y="41894"/>
                </a:lnTo>
                <a:lnTo>
                  <a:pt x="18991" y="47932"/>
                </a:lnTo>
                <a:lnTo>
                  <a:pt x="20836" y="54815"/>
                </a:lnTo>
                <a:lnTo>
                  <a:pt x="22066" y="62260"/>
                </a:lnTo>
                <a:lnTo>
                  <a:pt x="22887" y="70082"/>
                </a:lnTo>
                <a:lnTo>
                  <a:pt x="24386" y="77201"/>
                </a:lnTo>
                <a:lnTo>
                  <a:pt x="26338" y="83853"/>
                </a:lnTo>
                <a:lnTo>
                  <a:pt x="28591" y="90192"/>
                </a:lnTo>
                <a:lnTo>
                  <a:pt x="30094" y="102038"/>
                </a:lnTo>
                <a:lnTo>
                  <a:pt x="31095" y="117555"/>
                </a:lnTo>
                <a:lnTo>
                  <a:pt x="31764" y="135520"/>
                </a:lnTo>
                <a:lnTo>
                  <a:pt x="33161" y="149402"/>
                </a:lnTo>
                <a:lnTo>
                  <a:pt x="35045" y="160561"/>
                </a:lnTo>
                <a:lnTo>
                  <a:pt x="37254" y="169906"/>
                </a:lnTo>
                <a:lnTo>
                  <a:pt x="38727" y="178041"/>
                </a:lnTo>
                <a:lnTo>
                  <a:pt x="39709" y="185369"/>
                </a:lnTo>
                <a:lnTo>
                  <a:pt x="40363" y="192159"/>
                </a:lnTo>
                <a:lnTo>
                  <a:pt x="40799" y="200496"/>
                </a:lnTo>
                <a:lnTo>
                  <a:pt x="41672" y="2400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01"/>
          <p:cNvSpPr/>
          <p:nvPr/>
        </p:nvSpPr>
        <p:spPr>
          <a:xfrm>
            <a:off x="6217920" y="2384442"/>
            <a:ext cx="238157" cy="307323"/>
          </a:xfrm>
          <a:custGeom>
            <a:avLst/>
            <a:gdLst/>
            <a:ahLst/>
            <a:cxnLst/>
            <a:rect l="0" t="0" r="0" b="0"/>
            <a:pathLst>
              <a:path w="238157" h="307323">
                <a:moveTo>
                  <a:pt x="0" y="7285"/>
                </a:moveTo>
                <a:lnTo>
                  <a:pt x="4550" y="11836"/>
                </a:lnTo>
                <a:lnTo>
                  <a:pt x="7796" y="13176"/>
                </a:lnTo>
                <a:lnTo>
                  <a:pt x="11865" y="14070"/>
                </a:lnTo>
                <a:lnTo>
                  <a:pt x="16482" y="14666"/>
                </a:lnTo>
                <a:lnTo>
                  <a:pt x="23370" y="14111"/>
                </a:lnTo>
                <a:lnTo>
                  <a:pt x="31773" y="12788"/>
                </a:lnTo>
                <a:lnTo>
                  <a:pt x="41185" y="10954"/>
                </a:lnTo>
                <a:lnTo>
                  <a:pt x="51269" y="9731"/>
                </a:lnTo>
                <a:lnTo>
                  <a:pt x="61802" y="8916"/>
                </a:lnTo>
                <a:lnTo>
                  <a:pt x="72634" y="8372"/>
                </a:lnTo>
                <a:lnTo>
                  <a:pt x="82712" y="7057"/>
                </a:lnTo>
                <a:lnTo>
                  <a:pt x="92289" y="5228"/>
                </a:lnTo>
                <a:lnTo>
                  <a:pt x="101531" y="3056"/>
                </a:lnTo>
                <a:lnTo>
                  <a:pt x="112454" y="1608"/>
                </a:lnTo>
                <a:lnTo>
                  <a:pt x="124500" y="643"/>
                </a:lnTo>
                <a:lnTo>
                  <a:pt x="137292" y="0"/>
                </a:lnTo>
                <a:lnTo>
                  <a:pt x="148678" y="523"/>
                </a:lnTo>
                <a:lnTo>
                  <a:pt x="159126" y="1825"/>
                </a:lnTo>
                <a:lnTo>
                  <a:pt x="168949" y="3645"/>
                </a:lnTo>
                <a:lnTo>
                  <a:pt x="176450" y="5811"/>
                </a:lnTo>
                <a:lnTo>
                  <a:pt x="182403" y="8207"/>
                </a:lnTo>
                <a:lnTo>
                  <a:pt x="187325" y="10757"/>
                </a:lnTo>
                <a:lnTo>
                  <a:pt x="191558" y="14362"/>
                </a:lnTo>
                <a:lnTo>
                  <a:pt x="198801" y="23448"/>
                </a:lnTo>
                <a:lnTo>
                  <a:pt x="201114" y="28538"/>
                </a:lnTo>
                <a:lnTo>
                  <a:pt x="202656" y="33836"/>
                </a:lnTo>
                <a:lnTo>
                  <a:pt x="203684" y="39273"/>
                </a:lnTo>
                <a:lnTo>
                  <a:pt x="203416" y="43851"/>
                </a:lnTo>
                <a:lnTo>
                  <a:pt x="202286" y="47855"/>
                </a:lnTo>
                <a:lnTo>
                  <a:pt x="200580" y="51476"/>
                </a:lnTo>
                <a:lnTo>
                  <a:pt x="194680" y="58654"/>
                </a:lnTo>
                <a:lnTo>
                  <a:pt x="185984" y="68201"/>
                </a:lnTo>
                <a:lnTo>
                  <a:pt x="175424" y="79328"/>
                </a:lnTo>
                <a:lnTo>
                  <a:pt x="166479" y="87698"/>
                </a:lnTo>
                <a:lnTo>
                  <a:pt x="158611" y="94232"/>
                </a:lnTo>
                <a:lnTo>
                  <a:pt x="151460" y="99539"/>
                </a:lnTo>
                <a:lnTo>
                  <a:pt x="145741" y="104983"/>
                </a:lnTo>
                <a:lnTo>
                  <a:pt x="140975" y="110517"/>
                </a:lnTo>
                <a:lnTo>
                  <a:pt x="131034" y="123985"/>
                </a:lnTo>
                <a:lnTo>
                  <a:pt x="130218" y="126042"/>
                </a:lnTo>
                <a:lnTo>
                  <a:pt x="129312" y="130869"/>
                </a:lnTo>
                <a:lnTo>
                  <a:pt x="130023" y="132537"/>
                </a:lnTo>
                <a:lnTo>
                  <a:pt x="131450" y="133649"/>
                </a:lnTo>
                <a:lnTo>
                  <a:pt x="133353" y="134390"/>
                </a:lnTo>
                <a:lnTo>
                  <a:pt x="140336" y="134884"/>
                </a:lnTo>
                <a:lnTo>
                  <a:pt x="150708" y="135214"/>
                </a:lnTo>
                <a:lnTo>
                  <a:pt x="163337" y="135433"/>
                </a:lnTo>
                <a:lnTo>
                  <a:pt x="173661" y="136532"/>
                </a:lnTo>
                <a:lnTo>
                  <a:pt x="182449" y="138217"/>
                </a:lnTo>
                <a:lnTo>
                  <a:pt x="190212" y="140293"/>
                </a:lnTo>
                <a:lnTo>
                  <a:pt x="197293" y="141677"/>
                </a:lnTo>
                <a:lnTo>
                  <a:pt x="203919" y="142600"/>
                </a:lnTo>
                <a:lnTo>
                  <a:pt x="210241" y="143215"/>
                </a:lnTo>
                <a:lnTo>
                  <a:pt x="215408" y="145530"/>
                </a:lnTo>
                <a:lnTo>
                  <a:pt x="219805" y="148978"/>
                </a:lnTo>
                <a:lnTo>
                  <a:pt x="227231" y="156937"/>
                </a:lnTo>
                <a:lnTo>
                  <a:pt x="233706" y="163650"/>
                </a:lnTo>
                <a:lnTo>
                  <a:pt x="235814" y="167726"/>
                </a:lnTo>
                <a:lnTo>
                  <a:pt x="237219" y="172348"/>
                </a:lnTo>
                <a:lnTo>
                  <a:pt x="238156" y="177335"/>
                </a:lnTo>
                <a:lnTo>
                  <a:pt x="237828" y="181612"/>
                </a:lnTo>
                <a:lnTo>
                  <a:pt x="236657" y="185415"/>
                </a:lnTo>
                <a:lnTo>
                  <a:pt x="234923" y="188903"/>
                </a:lnTo>
                <a:lnTo>
                  <a:pt x="227918" y="197859"/>
                </a:lnTo>
                <a:lnTo>
                  <a:pt x="223382" y="202914"/>
                </a:lnTo>
                <a:lnTo>
                  <a:pt x="213263" y="213612"/>
                </a:lnTo>
                <a:lnTo>
                  <a:pt x="186694" y="240552"/>
                </a:lnTo>
                <a:lnTo>
                  <a:pt x="178755" y="246616"/>
                </a:lnTo>
                <a:lnTo>
                  <a:pt x="170605" y="251612"/>
                </a:lnTo>
                <a:lnTo>
                  <a:pt x="162314" y="255895"/>
                </a:lnTo>
                <a:lnTo>
                  <a:pt x="153929" y="260655"/>
                </a:lnTo>
                <a:lnTo>
                  <a:pt x="145482" y="265733"/>
                </a:lnTo>
                <a:lnTo>
                  <a:pt x="136993" y="271024"/>
                </a:lnTo>
                <a:lnTo>
                  <a:pt x="129428" y="275503"/>
                </a:lnTo>
                <a:lnTo>
                  <a:pt x="122480" y="279442"/>
                </a:lnTo>
                <a:lnTo>
                  <a:pt x="115943" y="283021"/>
                </a:lnTo>
                <a:lnTo>
                  <a:pt x="108728" y="286359"/>
                </a:lnTo>
                <a:lnTo>
                  <a:pt x="101060" y="289537"/>
                </a:lnTo>
                <a:lnTo>
                  <a:pt x="93091" y="292608"/>
                </a:lnTo>
                <a:lnTo>
                  <a:pt x="84920" y="294655"/>
                </a:lnTo>
                <a:lnTo>
                  <a:pt x="76616" y="296020"/>
                </a:lnTo>
                <a:lnTo>
                  <a:pt x="68222" y="296930"/>
                </a:lnTo>
                <a:lnTo>
                  <a:pt x="60721" y="298489"/>
                </a:lnTo>
                <a:lnTo>
                  <a:pt x="53816" y="300481"/>
                </a:lnTo>
                <a:lnTo>
                  <a:pt x="47307" y="302762"/>
                </a:lnTo>
                <a:lnTo>
                  <a:pt x="41063" y="304282"/>
                </a:lnTo>
                <a:lnTo>
                  <a:pt x="34996" y="305296"/>
                </a:lnTo>
                <a:lnTo>
                  <a:pt x="29045" y="305971"/>
                </a:lnTo>
                <a:lnTo>
                  <a:pt x="24126" y="306422"/>
                </a:lnTo>
                <a:lnTo>
                  <a:pt x="19894" y="306722"/>
                </a:lnTo>
                <a:lnTo>
                  <a:pt x="8572" y="30732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02"/>
          <p:cNvSpPr/>
          <p:nvPr/>
        </p:nvSpPr>
        <p:spPr>
          <a:xfrm>
            <a:off x="5849683" y="2494597"/>
            <a:ext cx="273940" cy="197132"/>
          </a:xfrm>
          <a:custGeom>
            <a:avLst/>
            <a:gdLst/>
            <a:ahLst/>
            <a:cxnLst/>
            <a:rect l="0" t="0" r="0" b="0"/>
            <a:pathLst>
              <a:path w="273940" h="197132">
                <a:moveTo>
                  <a:pt x="162496" y="0"/>
                </a:moveTo>
                <a:lnTo>
                  <a:pt x="157946" y="9102"/>
                </a:lnTo>
                <a:lnTo>
                  <a:pt x="154700" y="13688"/>
                </a:lnTo>
                <a:lnTo>
                  <a:pt x="150631" y="18650"/>
                </a:lnTo>
                <a:lnTo>
                  <a:pt x="146014" y="23864"/>
                </a:lnTo>
                <a:lnTo>
                  <a:pt x="141031" y="30197"/>
                </a:lnTo>
                <a:lnTo>
                  <a:pt x="135804" y="37276"/>
                </a:lnTo>
                <a:lnTo>
                  <a:pt x="130414" y="44854"/>
                </a:lnTo>
                <a:lnTo>
                  <a:pt x="124915" y="51810"/>
                </a:lnTo>
                <a:lnTo>
                  <a:pt x="119345" y="58352"/>
                </a:lnTo>
                <a:lnTo>
                  <a:pt x="113726" y="64619"/>
                </a:lnTo>
                <a:lnTo>
                  <a:pt x="99863" y="79202"/>
                </a:lnTo>
                <a:lnTo>
                  <a:pt x="14263" y="165376"/>
                </a:lnTo>
                <a:lnTo>
                  <a:pt x="9381" y="171211"/>
                </a:lnTo>
                <a:lnTo>
                  <a:pt x="6127" y="176053"/>
                </a:lnTo>
                <a:lnTo>
                  <a:pt x="905" y="186118"/>
                </a:lnTo>
                <a:lnTo>
                  <a:pt x="190" y="190034"/>
                </a:lnTo>
                <a:lnTo>
                  <a:pt x="0" y="192412"/>
                </a:lnTo>
                <a:lnTo>
                  <a:pt x="826" y="193997"/>
                </a:lnTo>
                <a:lnTo>
                  <a:pt x="2328" y="195054"/>
                </a:lnTo>
                <a:lnTo>
                  <a:pt x="4283" y="195758"/>
                </a:lnTo>
                <a:lnTo>
                  <a:pt x="11534" y="196541"/>
                </a:lnTo>
                <a:lnTo>
                  <a:pt x="16135" y="196750"/>
                </a:lnTo>
                <a:lnTo>
                  <a:pt x="26327" y="196982"/>
                </a:lnTo>
                <a:lnTo>
                  <a:pt x="48393" y="197131"/>
                </a:lnTo>
                <a:lnTo>
                  <a:pt x="56899" y="196191"/>
                </a:lnTo>
                <a:lnTo>
                  <a:pt x="67334" y="194611"/>
                </a:lnTo>
                <a:lnTo>
                  <a:pt x="79052" y="192606"/>
                </a:lnTo>
                <a:lnTo>
                  <a:pt x="89722" y="191269"/>
                </a:lnTo>
                <a:lnTo>
                  <a:pt x="99693" y="190378"/>
                </a:lnTo>
                <a:lnTo>
                  <a:pt x="109197" y="189784"/>
                </a:lnTo>
                <a:lnTo>
                  <a:pt x="134998" y="189123"/>
                </a:lnTo>
                <a:lnTo>
                  <a:pt x="273939" y="18859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03"/>
          <p:cNvSpPr/>
          <p:nvPr/>
        </p:nvSpPr>
        <p:spPr>
          <a:xfrm>
            <a:off x="6715125" y="2528887"/>
            <a:ext cx="205741" cy="7382"/>
          </a:xfrm>
          <a:custGeom>
            <a:avLst/>
            <a:gdLst/>
            <a:ahLst/>
            <a:cxnLst/>
            <a:rect l="0" t="0" r="0" b="0"/>
            <a:pathLst>
              <a:path w="205741" h="7382">
                <a:moveTo>
                  <a:pt x="0" y="0"/>
                </a:moveTo>
                <a:lnTo>
                  <a:pt x="65930" y="0"/>
                </a:lnTo>
                <a:lnTo>
                  <a:pt x="83958" y="953"/>
                </a:lnTo>
                <a:lnTo>
                  <a:pt x="101692" y="2540"/>
                </a:lnTo>
                <a:lnTo>
                  <a:pt x="119229" y="4551"/>
                </a:lnTo>
                <a:lnTo>
                  <a:pt x="132826" y="5892"/>
                </a:lnTo>
                <a:lnTo>
                  <a:pt x="143795" y="6785"/>
                </a:lnTo>
                <a:lnTo>
                  <a:pt x="153013" y="7381"/>
                </a:lnTo>
                <a:lnTo>
                  <a:pt x="162969" y="6826"/>
                </a:lnTo>
                <a:lnTo>
                  <a:pt x="173416" y="5503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04"/>
          <p:cNvSpPr/>
          <p:nvPr/>
        </p:nvSpPr>
        <p:spPr>
          <a:xfrm>
            <a:off x="6766559" y="2417445"/>
            <a:ext cx="51436" cy="274320"/>
          </a:xfrm>
          <a:custGeom>
            <a:avLst/>
            <a:gdLst/>
            <a:ahLst/>
            <a:cxnLst/>
            <a:rect l="0" t="0" r="0" b="0"/>
            <a:pathLst>
              <a:path w="51436" h="274320">
                <a:moveTo>
                  <a:pt x="0" y="0"/>
                </a:moveTo>
                <a:lnTo>
                  <a:pt x="0" y="31244"/>
                </a:lnTo>
                <a:lnTo>
                  <a:pt x="953" y="38927"/>
                </a:lnTo>
                <a:lnTo>
                  <a:pt x="2541" y="47858"/>
                </a:lnTo>
                <a:lnTo>
                  <a:pt x="4551" y="57623"/>
                </a:lnTo>
                <a:lnTo>
                  <a:pt x="9326" y="78633"/>
                </a:lnTo>
                <a:lnTo>
                  <a:pt x="11932" y="89569"/>
                </a:lnTo>
                <a:lnTo>
                  <a:pt x="14623" y="98765"/>
                </a:lnTo>
                <a:lnTo>
                  <a:pt x="17368" y="106801"/>
                </a:lnTo>
                <a:lnTo>
                  <a:pt x="20152" y="114063"/>
                </a:lnTo>
                <a:lnTo>
                  <a:pt x="22959" y="122714"/>
                </a:lnTo>
                <a:lnTo>
                  <a:pt x="25785" y="132292"/>
                </a:lnTo>
                <a:lnTo>
                  <a:pt x="28620" y="142487"/>
                </a:lnTo>
                <a:lnTo>
                  <a:pt x="30509" y="153094"/>
                </a:lnTo>
                <a:lnTo>
                  <a:pt x="31770" y="163975"/>
                </a:lnTo>
                <a:lnTo>
                  <a:pt x="32611" y="175039"/>
                </a:lnTo>
                <a:lnTo>
                  <a:pt x="33544" y="192412"/>
                </a:lnTo>
                <a:lnTo>
                  <a:pt x="33792" y="199712"/>
                </a:lnTo>
                <a:lnTo>
                  <a:pt x="34911" y="206484"/>
                </a:lnTo>
                <a:lnTo>
                  <a:pt x="36610" y="212903"/>
                </a:lnTo>
                <a:lnTo>
                  <a:pt x="38694" y="219088"/>
                </a:lnTo>
                <a:lnTo>
                  <a:pt x="40084" y="224164"/>
                </a:lnTo>
                <a:lnTo>
                  <a:pt x="41628" y="232343"/>
                </a:lnTo>
                <a:lnTo>
                  <a:pt x="42040" y="236810"/>
                </a:lnTo>
                <a:lnTo>
                  <a:pt x="42314" y="241693"/>
                </a:lnTo>
                <a:lnTo>
                  <a:pt x="42497" y="246854"/>
                </a:lnTo>
                <a:lnTo>
                  <a:pt x="43571" y="251246"/>
                </a:lnTo>
                <a:lnTo>
                  <a:pt x="45240" y="255127"/>
                </a:lnTo>
                <a:lnTo>
                  <a:pt x="51435" y="27431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05"/>
          <p:cNvSpPr/>
          <p:nvPr/>
        </p:nvSpPr>
        <p:spPr>
          <a:xfrm>
            <a:off x="7032461" y="2451735"/>
            <a:ext cx="214159" cy="180023"/>
          </a:xfrm>
          <a:custGeom>
            <a:avLst/>
            <a:gdLst/>
            <a:ahLst/>
            <a:cxnLst/>
            <a:rect l="0" t="0" r="0" b="0"/>
            <a:pathLst>
              <a:path w="214159" h="180023">
                <a:moveTo>
                  <a:pt x="102716" y="0"/>
                </a:moveTo>
                <a:lnTo>
                  <a:pt x="93614" y="13652"/>
                </a:lnTo>
                <a:lnTo>
                  <a:pt x="89980" y="18626"/>
                </a:lnTo>
                <a:lnTo>
                  <a:pt x="86606" y="22895"/>
                </a:lnTo>
                <a:lnTo>
                  <a:pt x="83404" y="26693"/>
                </a:lnTo>
                <a:lnTo>
                  <a:pt x="77459" y="32083"/>
                </a:lnTo>
                <a:lnTo>
                  <a:pt x="69686" y="38533"/>
                </a:lnTo>
                <a:lnTo>
                  <a:pt x="60693" y="45691"/>
                </a:lnTo>
                <a:lnTo>
                  <a:pt x="52793" y="51416"/>
                </a:lnTo>
                <a:lnTo>
                  <a:pt x="45622" y="56185"/>
                </a:lnTo>
                <a:lnTo>
                  <a:pt x="38936" y="60316"/>
                </a:lnTo>
                <a:lnTo>
                  <a:pt x="33526" y="64976"/>
                </a:lnTo>
                <a:lnTo>
                  <a:pt x="28967" y="69987"/>
                </a:lnTo>
                <a:lnTo>
                  <a:pt x="24975" y="75233"/>
                </a:lnTo>
                <a:lnTo>
                  <a:pt x="21361" y="79683"/>
                </a:lnTo>
                <a:lnTo>
                  <a:pt x="18000" y="83602"/>
                </a:lnTo>
                <a:lnTo>
                  <a:pt x="14806" y="87167"/>
                </a:lnTo>
                <a:lnTo>
                  <a:pt x="8717" y="93668"/>
                </a:lnTo>
                <a:lnTo>
                  <a:pt x="5760" y="96735"/>
                </a:lnTo>
                <a:lnTo>
                  <a:pt x="3789" y="99733"/>
                </a:lnTo>
                <a:lnTo>
                  <a:pt x="2475" y="102683"/>
                </a:lnTo>
                <a:lnTo>
                  <a:pt x="1598" y="105603"/>
                </a:lnTo>
                <a:lnTo>
                  <a:pt x="1015" y="108502"/>
                </a:lnTo>
                <a:lnTo>
                  <a:pt x="625" y="111387"/>
                </a:lnTo>
                <a:lnTo>
                  <a:pt x="365" y="114263"/>
                </a:lnTo>
                <a:lnTo>
                  <a:pt x="192" y="117133"/>
                </a:lnTo>
                <a:lnTo>
                  <a:pt x="0" y="122861"/>
                </a:lnTo>
                <a:lnTo>
                  <a:pt x="901" y="126675"/>
                </a:lnTo>
                <a:lnTo>
                  <a:pt x="2454" y="131122"/>
                </a:lnTo>
                <a:lnTo>
                  <a:pt x="4442" y="135992"/>
                </a:lnTo>
                <a:lnTo>
                  <a:pt x="7673" y="140191"/>
                </a:lnTo>
                <a:lnTo>
                  <a:pt x="11732" y="143943"/>
                </a:lnTo>
                <a:lnTo>
                  <a:pt x="16342" y="147397"/>
                </a:lnTo>
                <a:lnTo>
                  <a:pt x="22274" y="150652"/>
                </a:lnTo>
                <a:lnTo>
                  <a:pt x="29085" y="153774"/>
                </a:lnTo>
                <a:lnTo>
                  <a:pt x="36484" y="156809"/>
                </a:lnTo>
                <a:lnTo>
                  <a:pt x="43321" y="158832"/>
                </a:lnTo>
                <a:lnTo>
                  <a:pt x="49785" y="160180"/>
                </a:lnTo>
                <a:lnTo>
                  <a:pt x="55998" y="161079"/>
                </a:lnTo>
                <a:lnTo>
                  <a:pt x="63951" y="161678"/>
                </a:lnTo>
                <a:lnTo>
                  <a:pt x="73063" y="162078"/>
                </a:lnTo>
                <a:lnTo>
                  <a:pt x="82948" y="162344"/>
                </a:lnTo>
                <a:lnTo>
                  <a:pt x="91442" y="163475"/>
                </a:lnTo>
                <a:lnTo>
                  <a:pt x="99010" y="165180"/>
                </a:lnTo>
                <a:lnTo>
                  <a:pt x="105960" y="167270"/>
                </a:lnTo>
                <a:lnTo>
                  <a:pt x="112499" y="168663"/>
                </a:lnTo>
                <a:lnTo>
                  <a:pt x="118763" y="169592"/>
                </a:lnTo>
                <a:lnTo>
                  <a:pt x="124844" y="170211"/>
                </a:lnTo>
                <a:lnTo>
                  <a:pt x="130803" y="170624"/>
                </a:lnTo>
                <a:lnTo>
                  <a:pt x="136681" y="170899"/>
                </a:lnTo>
                <a:lnTo>
                  <a:pt x="142504" y="171083"/>
                </a:lnTo>
                <a:lnTo>
                  <a:pt x="148292" y="172157"/>
                </a:lnTo>
                <a:lnTo>
                  <a:pt x="154055" y="173827"/>
                </a:lnTo>
                <a:lnTo>
                  <a:pt x="159802" y="175892"/>
                </a:lnTo>
                <a:lnTo>
                  <a:pt x="166491" y="177268"/>
                </a:lnTo>
                <a:lnTo>
                  <a:pt x="173807" y="178186"/>
                </a:lnTo>
                <a:lnTo>
                  <a:pt x="187653" y="179206"/>
                </a:lnTo>
                <a:lnTo>
                  <a:pt x="196980" y="179660"/>
                </a:lnTo>
                <a:lnTo>
                  <a:pt x="204301" y="179861"/>
                </a:lnTo>
                <a:lnTo>
                  <a:pt x="214158" y="18002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06"/>
          <p:cNvSpPr/>
          <p:nvPr/>
        </p:nvSpPr>
        <p:spPr>
          <a:xfrm>
            <a:off x="7311782" y="2374582"/>
            <a:ext cx="234876" cy="136847"/>
          </a:xfrm>
          <a:custGeom>
            <a:avLst/>
            <a:gdLst/>
            <a:ahLst/>
            <a:cxnLst/>
            <a:rect l="0" t="0" r="0" b="0"/>
            <a:pathLst>
              <a:path w="234876" h="136847">
                <a:moveTo>
                  <a:pt x="46280" y="0"/>
                </a:moveTo>
                <a:lnTo>
                  <a:pt x="46280" y="4551"/>
                </a:lnTo>
                <a:lnTo>
                  <a:pt x="45328" y="6844"/>
                </a:lnTo>
                <a:lnTo>
                  <a:pt x="43741" y="9325"/>
                </a:lnTo>
                <a:lnTo>
                  <a:pt x="41729" y="11932"/>
                </a:lnTo>
                <a:lnTo>
                  <a:pt x="40389" y="15575"/>
                </a:lnTo>
                <a:lnTo>
                  <a:pt x="39495" y="19908"/>
                </a:lnTo>
                <a:lnTo>
                  <a:pt x="38899" y="24702"/>
                </a:lnTo>
                <a:lnTo>
                  <a:pt x="35644" y="32661"/>
                </a:lnTo>
                <a:lnTo>
                  <a:pt x="30617" y="42729"/>
                </a:lnTo>
                <a:lnTo>
                  <a:pt x="24408" y="54203"/>
                </a:lnTo>
                <a:lnTo>
                  <a:pt x="19317" y="64710"/>
                </a:lnTo>
                <a:lnTo>
                  <a:pt x="14970" y="74573"/>
                </a:lnTo>
                <a:lnTo>
                  <a:pt x="11119" y="84005"/>
                </a:lnTo>
                <a:lnTo>
                  <a:pt x="7599" y="92199"/>
                </a:lnTo>
                <a:lnTo>
                  <a:pt x="1149" y="106382"/>
                </a:lnTo>
                <a:lnTo>
                  <a:pt x="0" y="112831"/>
                </a:lnTo>
                <a:lnTo>
                  <a:pt x="187" y="119036"/>
                </a:lnTo>
                <a:lnTo>
                  <a:pt x="1264" y="125078"/>
                </a:lnTo>
                <a:lnTo>
                  <a:pt x="2934" y="129105"/>
                </a:lnTo>
                <a:lnTo>
                  <a:pt x="5000" y="131790"/>
                </a:lnTo>
                <a:lnTo>
                  <a:pt x="7330" y="133580"/>
                </a:lnTo>
                <a:lnTo>
                  <a:pt x="10788" y="134773"/>
                </a:lnTo>
                <a:lnTo>
                  <a:pt x="14999" y="135569"/>
                </a:lnTo>
                <a:lnTo>
                  <a:pt x="19711" y="136100"/>
                </a:lnTo>
                <a:lnTo>
                  <a:pt x="25710" y="136453"/>
                </a:lnTo>
                <a:lnTo>
                  <a:pt x="39995" y="136846"/>
                </a:lnTo>
                <a:lnTo>
                  <a:pt x="49710" y="135998"/>
                </a:lnTo>
                <a:lnTo>
                  <a:pt x="60949" y="134480"/>
                </a:lnTo>
                <a:lnTo>
                  <a:pt x="73204" y="132516"/>
                </a:lnTo>
                <a:lnTo>
                  <a:pt x="86137" y="131207"/>
                </a:lnTo>
                <a:lnTo>
                  <a:pt x="99522" y="130334"/>
                </a:lnTo>
                <a:lnTo>
                  <a:pt x="113207" y="129752"/>
                </a:lnTo>
                <a:lnTo>
                  <a:pt x="124236" y="128411"/>
                </a:lnTo>
                <a:lnTo>
                  <a:pt x="133493" y="126565"/>
                </a:lnTo>
                <a:lnTo>
                  <a:pt x="141569" y="124382"/>
                </a:lnTo>
                <a:lnTo>
                  <a:pt x="149812" y="122926"/>
                </a:lnTo>
                <a:lnTo>
                  <a:pt x="158164" y="121956"/>
                </a:lnTo>
                <a:lnTo>
                  <a:pt x="166589" y="121309"/>
                </a:lnTo>
                <a:lnTo>
                  <a:pt x="174111" y="120878"/>
                </a:lnTo>
                <a:lnTo>
                  <a:pt x="187549" y="120399"/>
                </a:lnTo>
                <a:lnTo>
                  <a:pt x="193800" y="119318"/>
                </a:lnTo>
                <a:lnTo>
                  <a:pt x="199871" y="117645"/>
                </a:lnTo>
                <a:lnTo>
                  <a:pt x="214202" y="112668"/>
                </a:lnTo>
                <a:lnTo>
                  <a:pt x="218702" y="109447"/>
                </a:lnTo>
                <a:lnTo>
                  <a:pt x="221236" y="107255"/>
                </a:lnTo>
                <a:lnTo>
                  <a:pt x="223877" y="105793"/>
                </a:lnTo>
                <a:lnTo>
                  <a:pt x="226591" y="104819"/>
                </a:lnTo>
                <a:lnTo>
                  <a:pt x="234875" y="1028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07"/>
          <p:cNvSpPr/>
          <p:nvPr/>
        </p:nvSpPr>
        <p:spPr>
          <a:xfrm>
            <a:off x="7478200" y="2357437"/>
            <a:ext cx="25595" cy="351474"/>
          </a:xfrm>
          <a:custGeom>
            <a:avLst/>
            <a:gdLst/>
            <a:ahLst/>
            <a:cxnLst/>
            <a:rect l="0" t="0" r="0" b="0"/>
            <a:pathLst>
              <a:path w="25595" h="351474">
                <a:moveTo>
                  <a:pt x="25594" y="0"/>
                </a:moveTo>
                <a:lnTo>
                  <a:pt x="16493" y="9102"/>
                </a:lnTo>
                <a:lnTo>
                  <a:pt x="13812" y="13688"/>
                </a:lnTo>
                <a:lnTo>
                  <a:pt x="12024" y="18650"/>
                </a:lnTo>
                <a:lnTo>
                  <a:pt x="10833" y="23863"/>
                </a:lnTo>
                <a:lnTo>
                  <a:pt x="9086" y="29244"/>
                </a:lnTo>
                <a:lnTo>
                  <a:pt x="6969" y="34736"/>
                </a:lnTo>
                <a:lnTo>
                  <a:pt x="4605" y="40302"/>
                </a:lnTo>
                <a:lnTo>
                  <a:pt x="3029" y="45918"/>
                </a:lnTo>
                <a:lnTo>
                  <a:pt x="1979" y="51567"/>
                </a:lnTo>
                <a:lnTo>
                  <a:pt x="1278" y="57238"/>
                </a:lnTo>
                <a:lnTo>
                  <a:pt x="811" y="63876"/>
                </a:lnTo>
                <a:lnTo>
                  <a:pt x="500" y="71159"/>
                </a:lnTo>
                <a:lnTo>
                  <a:pt x="292" y="78872"/>
                </a:lnTo>
                <a:lnTo>
                  <a:pt x="0" y="167091"/>
                </a:lnTo>
                <a:lnTo>
                  <a:pt x="911" y="193309"/>
                </a:lnTo>
                <a:lnTo>
                  <a:pt x="2472" y="212693"/>
                </a:lnTo>
                <a:lnTo>
                  <a:pt x="6745" y="243120"/>
                </a:lnTo>
                <a:lnTo>
                  <a:pt x="11819" y="275693"/>
                </a:lnTo>
                <a:lnTo>
                  <a:pt x="13554" y="288571"/>
                </a:lnTo>
                <a:lnTo>
                  <a:pt x="14710" y="299060"/>
                </a:lnTo>
                <a:lnTo>
                  <a:pt x="25594" y="3514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08"/>
          <p:cNvSpPr/>
          <p:nvPr/>
        </p:nvSpPr>
        <p:spPr>
          <a:xfrm>
            <a:off x="7615237" y="2477452"/>
            <a:ext cx="240031" cy="51436"/>
          </a:xfrm>
          <a:custGeom>
            <a:avLst/>
            <a:gdLst/>
            <a:ahLst/>
            <a:cxnLst/>
            <a:rect l="0" t="0" r="0" b="0"/>
            <a:pathLst>
              <a:path w="240031" h="51436">
                <a:moveTo>
                  <a:pt x="0" y="51435"/>
                </a:moveTo>
                <a:lnTo>
                  <a:pt x="13653" y="46884"/>
                </a:lnTo>
                <a:lnTo>
                  <a:pt x="21484" y="44591"/>
                </a:lnTo>
                <a:lnTo>
                  <a:pt x="40346" y="39503"/>
                </a:lnTo>
                <a:lnTo>
                  <a:pt x="90589" y="26733"/>
                </a:lnTo>
                <a:lnTo>
                  <a:pt x="106112" y="23537"/>
                </a:lnTo>
                <a:lnTo>
                  <a:pt x="119319" y="21406"/>
                </a:lnTo>
                <a:lnTo>
                  <a:pt x="130981" y="19986"/>
                </a:lnTo>
                <a:lnTo>
                  <a:pt x="141613" y="18087"/>
                </a:lnTo>
                <a:lnTo>
                  <a:pt x="151559" y="15868"/>
                </a:lnTo>
                <a:lnTo>
                  <a:pt x="161047" y="13436"/>
                </a:lnTo>
                <a:lnTo>
                  <a:pt x="170230" y="11815"/>
                </a:lnTo>
                <a:lnTo>
                  <a:pt x="179209" y="10734"/>
                </a:lnTo>
                <a:lnTo>
                  <a:pt x="188052" y="10013"/>
                </a:lnTo>
                <a:lnTo>
                  <a:pt x="194901" y="8581"/>
                </a:lnTo>
                <a:lnTo>
                  <a:pt x="200419" y="6673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09"/>
          <p:cNvSpPr/>
          <p:nvPr/>
        </p:nvSpPr>
        <p:spPr>
          <a:xfrm>
            <a:off x="7666672" y="2546032"/>
            <a:ext cx="257176" cy="51436"/>
          </a:xfrm>
          <a:custGeom>
            <a:avLst/>
            <a:gdLst/>
            <a:ahLst/>
            <a:cxnLst/>
            <a:rect l="0" t="0" r="0" b="0"/>
            <a:pathLst>
              <a:path w="257176" h="51436">
                <a:moveTo>
                  <a:pt x="0" y="51435"/>
                </a:moveTo>
                <a:lnTo>
                  <a:pt x="18203" y="51435"/>
                </a:lnTo>
                <a:lnTo>
                  <a:pt x="26423" y="50482"/>
                </a:lnTo>
                <a:lnTo>
                  <a:pt x="34761" y="48895"/>
                </a:lnTo>
                <a:lnTo>
                  <a:pt x="43176" y="46884"/>
                </a:lnTo>
                <a:lnTo>
                  <a:pt x="50691" y="45544"/>
                </a:lnTo>
                <a:lnTo>
                  <a:pt x="57607" y="44650"/>
                </a:lnTo>
                <a:lnTo>
                  <a:pt x="64122" y="44054"/>
                </a:lnTo>
                <a:lnTo>
                  <a:pt x="72275" y="42704"/>
                </a:lnTo>
                <a:lnTo>
                  <a:pt x="81521" y="40852"/>
                </a:lnTo>
                <a:lnTo>
                  <a:pt x="91495" y="38665"/>
                </a:lnTo>
                <a:lnTo>
                  <a:pt x="103859" y="35302"/>
                </a:lnTo>
                <a:lnTo>
                  <a:pt x="132837" y="26485"/>
                </a:lnTo>
                <a:lnTo>
                  <a:pt x="145709" y="23371"/>
                </a:lnTo>
                <a:lnTo>
                  <a:pt x="157147" y="21296"/>
                </a:lnTo>
                <a:lnTo>
                  <a:pt x="167629" y="19912"/>
                </a:lnTo>
                <a:lnTo>
                  <a:pt x="177476" y="18037"/>
                </a:lnTo>
                <a:lnTo>
                  <a:pt x="186897" y="15835"/>
                </a:lnTo>
                <a:lnTo>
                  <a:pt x="196036" y="13414"/>
                </a:lnTo>
                <a:lnTo>
                  <a:pt x="204986" y="11800"/>
                </a:lnTo>
                <a:lnTo>
                  <a:pt x="213809" y="10724"/>
                </a:lnTo>
                <a:lnTo>
                  <a:pt x="222549" y="10007"/>
                </a:lnTo>
                <a:lnTo>
                  <a:pt x="229329" y="8576"/>
                </a:lnTo>
                <a:lnTo>
                  <a:pt x="234801" y="6670"/>
                </a:lnTo>
                <a:lnTo>
                  <a:pt x="239401" y="4447"/>
                </a:lnTo>
                <a:lnTo>
                  <a:pt x="243421" y="2965"/>
                </a:lnTo>
                <a:lnTo>
                  <a:pt x="247053" y="1977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10"/>
          <p:cNvSpPr/>
          <p:nvPr/>
        </p:nvSpPr>
        <p:spPr>
          <a:xfrm>
            <a:off x="8005104" y="2417445"/>
            <a:ext cx="47331" cy="282893"/>
          </a:xfrm>
          <a:custGeom>
            <a:avLst/>
            <a:gdLst/>
            <a:ahLst/>
            <a:cxnLst/>
            <a:rect l="0" t="0" r="0" b="0"/>
            <a:pathLst>
              <a:path w="47331" h="282893">
                <a:moveTo>
                  <a:pt x="21613" y="0"/>
                </a:moveTo>
                <a:lnTo>
                  <a:pt x="12512" y="9101"/>
                </a:lnTo>
                <a:lnTo>
                  <a:pt x="9830" y="12735"/>
                </a:lnTo>
                <a:lnTo>
                  <a:pt x="8043" y="16110"/>
                </a:lnTo>
                <a:lnTo>
                  <a:pt x="6851" y="19312"/>
                </a:lnTo>
                <a:lnTo>
                  <a:pt x="5104" y="27162"/>
                </a:lnTo>
                <a:lnTo>
                  <a:pt x="623" y="51124"/>
                </a:lnTo>
                <a:lnTo>
                  <a:pt x="0" y="64563"/>
                </a:lnTo>
                <a:lnTo>
                  <a:pt x="536" y="78284"/>
                </a:lnTo>
                <a:lnTo>
                  <a:pt x="1848" y="92195"/>
                </a:lnTo>
                <a:lnTo>
                  <a:pt x="2721" y="103373"/>
                </a:lnTo>
                <a:lnTo>
                  <a:pt x="3304" y="112730"/>
                </a:lnTo>
                <a:lnTo>
                  <a:pt x="3692" y="120873"/>
                </a:lnTo>
                <a:lnTo>
                  <a:pt x="5855" y="133922"/>
                </a:lnTo>
                <a:lnTo>
                  <a:pt x="9203" y="150241"/>
                </a:lnTo>
                <a:lnTo>
                  <a:pt x="20475" y="199456"/>
                </a:lnTo>
                <a:lnTo>
                  <a:pt x="23713" y="212980"/>
                </a:lnTo>
                <a:lnTo>
                  <a:pt x="26823" y="223902"/>
                </a:lnTo>
                <a:lnTo>
                  <a:pt x="29848" y="233088"/>
                </a:lnTo>
                <a:lnTo>
                  <a:pt x="35750" y="249327"/>
                </a:lnTo>
                <a:lnTo>
                  <a:pt x="47330" y="28289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11"/>
          <p:cNvSpPr/>
          <p:nvPr/>
        </p:nvSpPr>
        <p:spPr>
          <a:xfrm>
            <a:off x="8115417" y="2437925"/>
            <a:ext cx="142702" cy="232726"/>
          </a:xfrm>
          <a:custGeom>
            <a:avLst/>
            <a:gdLst/>
            <a:ahLst/>
            <a:cxnLst/>
            <a:rect l="0" t="0" r="0" b="0"/>
            <a:pathLst>
              <a:path w="142702" h="232726">
                <a:moveTo>
                  <a:pt x="134185" y="22382"/>
                </a:moveTo>
                <a:lnTo>
                  <a:pt x="134185" y="8730"/>
                </a:lnTo>
                <a:lnTo>
                  <a:pt x="132281" y="4708"/>
                </a:lnTo>
                <a:lnTo>
                  <a:pt x="129106" y="2027"/>
                </a:lnTo>
                <a:lnTo>
                  <a:pt x="125084" y="239"/>
                </a:lnTo>
                <a:lnTo>
                  <a:pt x="119545" y="0"/>
                </a:lnTo>
                <a:lnTo>
                  <a:pt x="112996" y="793"/>
                </a:lnTo>
                <a:lnTo>
                  <a:pt x="105771" y="2275"/>
                </a:lnTo>
                <a:lnTo>
                  <a:pt x="99049" y="4215"/>
                </a:lnTo>
                <a:lnTo>
                  <a:pt x="92664" y="6460"/>
                </a:lnTo>
                <a:lnTo>
                  <a:pt x="86501" y="8910"/>
                </a:lnTo>
                <a:lnTo>
                  <a:pt x="81441" y="10543"/>
                </a:lnTo>
                <a:lnTo>
                  <a:pt x="77115" y="11632"/>
                </a:lnTo>
                <a:lnTo>
                  <a:pt x="73279" y="12358"/>
                </a:lnTo>
                <a:lnTo>
                  <a:pt x="68816" y="14747"/>
                </a:lnTo>
                <a:lnTo>
                  <a:pt x="63936" y="18244"/>
                </a:lnTo>
                <a:lnTo>
                  <a:pt x="58777" y="22481"/>
                </a:lnTo>
                <a:lnTo>
                  <a:pt x="54385" y="26258"/>
                </a:lnTo>
                <a:lnTo>
                  <a:pt x="50506" y="29729"/>
                </a:lnTo>
                <a:lnTo>
                  <a:pt x="46966" y="32995"/>
                </a:lnTo>
                <a:lnTo>
                  <a:pt x="44607" y="36125"/>
                </a:lnTo>
                <a:lnTo>
                  <a:pt x="41985" y="42142"/>
                </a:lnTo>
                <a:lnTo>
                  <a:pt x="40820" y="47992"/>
                </a:lnTo>
                <a:lnTo>
                  <a:pt x="40509" y="50885"/>
                </a:lnTo>
                <a:lnTo>
                  <a:pt x="40302" y="55672"/>
                </a:lnTo>
                <a:lnTo>
                  <a:pt x="40072" y="68610"/>
                </a:lnTo>
                <a:lnTo>
                  <a:pt x="40963" y="75108"/>
                </a:lnTo>
                <a:lnTo>
                  <a:pt x="42510" y="81345"/>
                </a:lnTo>
                <a:lnTo>
                  <a:pt x="44493" y="87408"/>
                </a:lnTo>
                <a:lnTo>
                  <a:pt x="46768" y="92403"/>
                </a:lnTo>
                <a:lnTo>
                  <a:pt x="49238" y="96685"/>
                </a:lnTo>
                <a:lnTo>
                  <a:pt x="51836" y="100493"/>
                </a:lnTo>
                <a:lnTo>
                  <a:pt x="54520" y="104936"/>
                </a:lnTo>
                <a:lnTo>
                  <a:pt x="57263" y="109803"/>
                </a:lnTo>
                <a:lnTo>
                  <a:pt x="60043" y="114953"/>
                </a:lnTo>
                <a:lnTo>
                  <a:pt x="63802" y="119338"/>
                </a:lnTo>
                <a:lnTo>
                  <a:pt x="68212" y="123215"/>
                </a:lnTo>
                <a:lnTo>
                  <a:pt x="73059" y="126751"/>
                </a:lnTo>
                <a:lnTo>
                  <a:pt x="78194" y="130062"/>
                </a:lnTo>
                <a:lnTo>
                  <a:pt x="83523" y="133221"/>
                </a:lnTo>
                <a:lnTo>
                  <a:pt x="88981" y="136280"/>
                </a:lnTo>
                <a:lnTo>
                  <a:pt x="94523" y="140224"/>
                </a:lnTo>
                <a:lnTo>
                  <a:pt x="100124" y="144758"/>
                </a:lnTo>
                <a:lnTo>
                  <a:pt x="105762" y="149686"/>
                </a:lnTo>
                <a:lnTo>
                  <a:pt x="111427" y="153924"/>
                </a:lnTo>
                <a:lnTo>
                  <a:pt x="117108" y="157702"/>
                </a:lnTo>
                <a:lnTo>
                  <a:pt x="122801" y="161173"/>
                </a:lnTo>
                <a:lnTo>
                  <a:pt x="127548" y="164439"/>
                </a:lnTo>
                <a:lnTo>
                  <a:pt x="131665" y="167569"/>
                </a:lnTo>
                <a:lnTo>
                  <a:pt x="135363" y="170608"/>
                </a:lnTo>
                <a:lnTo>
                  <a:pt x="137828" y="174540"/>
                </a:lnTo>
                <a:lnTo>
                  <a:pt x="139471" y="179066"/>
                </a:lnTo>
                <a:lnTo>
                  <a:pt x="140566" y="183988"/>
                </a:lnTo>
                <a:lnTo>
                  <a:pt x="141296" y="188222"/>
                </a:lnTo>
                <a:lnTo>
                  <a:pt x="142109" y="195466"/>
                </a:lnTo>
                <a:lnTo>
                  <a:pt x="142468" y="201861"/>
                </a:lnTo>
                <a:lnTo>
                  <a:pt x="142630" y="207878"/>
                </a:lnTo>
                <a:lnTo>
                  <a:pt x="142701" y="213727"/>
                </a:lnTo>
                <a:lnTo>
                  <a:pt x="140814" y="216621"/>
                </a:lnTo>
                <a:lnTo>
                  <a:pt x="137652" y="219502"/>
                </a:lnTo>
                <a:lnTo>
                  <a:pt x="133639" y="222375"/>
                </a:lnTo>
                <a:lnTo>
                  <a:pt x="129058" y="224291"/>
                </a:lnTo>
                <a:lnTo>
                  <a:pt x="124100" y="225568"/>
                </a:lnTo>
                <a:lnTo>
                  <a:pt x="118889" y="226419"/>
                </a:lnTo>
                <a:lnTo>
                  <a:pt x="113510" y="227939"/>
                </a:lnTo>
                <a:lnTo>
                  <a:pt x="108019" y="229905"/>
                </a:lnTo>
                <a:lnTo>
                  <a:pt x="102454" y="232168"/>
                </a:lnTo>
                <a:lnTo>
                  <a:pt x="96839" y="232725"/>
                </a:lnTo>
                <a:lnTo>
                  <a:pt x="91189" y="232143"/>
                </a:lnTo>
                <a:lnTo>
                  <a:pt x="85519" y="230803"/>
                </a:lnTo>
                <a:lnTo>
                  <a:pt x="79833" y="229909"/>
                </a:lnTo>
                <a:lnTo>
                  <a:pt x="74138" y="229313"/>
                </a:lnTo>
                <a:lnTo>
                  <a:pt x="68436" y="228916"/>
                </a:lnTo>
                <a:lnTo>
                  <a:pt x="62731" y="227699"/>
                </a:lnTo>
                <a:lnTo>
                  <a:pt x="57021" y="225935"/>
                </a:lnTo>
                <a:lnTo>
                  <a:pt x="51310" y="223806"/>
                </a:lnTo>
                <a:lnTo>
                  <a:pt x="45598" y="221435"/>
                </a:lnTo>
                <a:lnTo>
                  <a:pt x="39885" y="218901"/>
                </a:lnTo>
                <a:lnTo>
                  <a:pt x="34171" y="216260"/>
                </a:lnTo>
                <a:lnTo>
                  <a:pt x="29409" y="212594"/>
                </a:lnTo>
                <a:lnTo>
                  <a:pt x="25283" y="208245"/>
                </a:lnTo>
                <a:lnTo>
                  <a:pt x="21578" y="203441"/>
                </a:lnTo>
                <a:lnTo>
                  <a:pt x="17204" y="196428"/>
                </a:lnTo>
                <a:lnTo>
                  <a:pt x="12383" y="187943"/>
                </a:lnTo>
                <a:lnTo>
                  <a:pt x="7263" y="178476"/>
                </a:lnTo>
                <a:lnTo>
                  <a:pt x="3851" y="170259"/>
                </a:lnTo>
                <a:lnTo>
                  <a:pt x="1575" y="162877"/>
                </a:lnTo>
                <a:lnTo>
                  <a:pt x="58" y="156050"/>
                </a:lnTo>
                <a:lnTo>
                  <a:pt x="0" y="148642"/>
                </a:lnTo>
                <a:lnTo>
                  <a:pt x="913" y="140845"/>
                </a:lnTo>
                <a:lnTo>
                  <a:pt x="2475" y="132790"/>
                </a:lnTo>
                <a:lnTo>
                  <a:pt x="4468" y="125515"/>
                </a:lnTo>
                <a:lnTo>
                  <a:pt x="6750" y="118760"/>
                </a:lnTo>
                <a:lnTo>
                  <a:pt x="9224" y="112351"/>
                </a:lnTo>
                <a:lnTo>
                  <a:pt x="14511" y="97611"/>
                </a:lnTo>
                <a:lnTo>
                  <a:pt x="17255" y="89680"/>
                </a:lnTo>
                <a:lnTo>
                  <a:pt x="22894" y="80582"/>
                </a:lnTo>
                <a:lnTo>
                  <a:pt x="30464" y="70707"/>
                </a:lnTo>
                <a:lnTo>
                  <a:pt x="39320" y="60314"/>
                </a:lnTo>
                <a:lnTo>
                  <a:pt x="47129" y="52432"/>
                </a:lnTo>
                <a:lnTo>
                  <a:pt x="54240" y="46226"/>
                </a:lnTo>
                <a:lnTo>
                  <a:pt x="60886" y="41135"/>
                </a:lnTo>
                <a:lnTo>
                  <a:pt x="68174" y="35837"/>
                </a:lnTo>
                <a:lnTo>
                  <a:pt x="99895" y="138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12"/>
          <p:cNvSpPr/>
          <p:nvPr/>
        </p:nvSpPr>
        <p:spPr>
          <a:xfrm>
            <a:off x="8335327" y="2400300"/>
            <a:ext cx="205146" cy="247955"/>
          </a:xfrm>
          <a:custGeom>
            <a:avLst/>
            <a:gdLst/>
            <a:ahLst/>
            <a:cxnLst/>
            <a:rect l="0" t="0" r="0" b="0"/>
            <a:pathLst>
              <a:path w="205146" h="247955">
                <a:moveTo>
                  <a:pt x="68580" y="0"/>
                </a:moveTo>
                <a:lnTo>
                  <a:pt x="73131" y="13652"/>
                </a:lnTo>
                <a:lnTo>
                  <a:pt x="74472" y="18626"/>
                </a:lnTo>
                <a:lnTo>
                  <a:pt x="75365" y="22895"/>
                </a:lnTo>
                <a:lnTo>
                  <a:pt x="75961" y="26693"/>
                </a:lnTo>
                <a:lnTo>
                  <a:pt x="75406" y="31130"/>
                </a:lnTo>
                <a:lnTo>
                  <a:pt x="74083" y="35993"/>
                </a:lnTo>
                <a:lnTo>
                  <a:pt x="72249" y="41140"/>
                </a:lnTo>
                <a:lnTo>
                  <a:pt x="50413" y="96704"/>
                </a:lnTo>
                <a:lnTo>
                  <a:pt x="45038" y="110189"/>
                </a:lnTo>
                <a:lnTo>
                  <a:pt x="40503" y="121085"/>
                </a:lnTo>
                <a:lnTo>
                  <a:pt x="32925" y="138270"/>
                </a:lnTo>
                <a:lnTo>
                  <a:pt x="30522" y="145520"/>
                </a:lnTo>
                <a:lnTo>
                  <a:pt x="28921" y="152258"/>
                </a:lnTo>
                <a:lnTo>
                  <a:pt x="27852" y="158655"/>
                </a:lnTo>
                <a:lnTo>
                  <a:pt x="27140" y="167683"/>
                </a:lnTo>
                <a:lnTo>
                  <a:pt x="26667" y="178463"/>
                </a:lnTo>
                <a:lnTo>
                  <a:pt x="25905" y="211782"/>
                </a:lnTo>
                <a:lnTo>
                  <a:pt x="26795" y="217388"/>
                </a:lnTo>
                <a:lnTo>
                  <a:pt x="28341" y="223030"/>
                </a:lnTo>
                <a:lnTo>
                  <a:pt x="30324" y="228697"/>
                </a:lnTo>
                <a:lnTo>
                  <a:pt x="34503" y="233427"/>
                </a:lnTo>
                <a:lnTo>
                  <a:pt x="40147" y="237533"/>
                </a:lnTo>
                <a:lnTo>
                  <a:pt x="46768" y="241223"/>
                </a:lnTo>
                <a:lnTo>
                  <a:pt x="53086" y="243682"/>
                </a:lnTo>
                <a:lnTo>
                  <a:pt x="59203" y="245322"/>
                </a:lnTo>
                <a:lnTo>
                  <a:pt x="65186" y="246415"/>
                </a:lnTo>
                <a:lnTo>
                  <a:pt x="71080" y="247144"/>
                </a:lnTo>
                <a:lnTo>
                  <a:pt x="76914" y="247631"/>
                </a:lnTo>
                <a:lnTo>
                  <a:pt x="82709" y="247954"/>
                </a:lnTo>
                <a:lnTo>
                  <a:pt x="88477" y="247218"/>
                </a:lnTo>
                <a:lnTo>
                  <a:pt x="94228" y="245774"/>
                </a:lnTo>
                <a:lnTo>
                  <a:pt x="99965" y="243859"/>
                </a:lnTo>
                <a:lnTo>
                  <a:pt x="105697" y="241630"/>
                </a:lnTo>
                <a:lnTo>
                  <a:pt x="111421" y="239192"/>
                </a:lnTo>
                <a:lnTo>
                  <a:pt x="117143" y="236613"/>
                </a:lnTo>
                <a:lnTo>
                  <a:pt x="124768" y="231085"/>
                </a:lnTo>
                <a:lnTo>
                  <a:pt x="133662" y="223589"/>
                </a:lnTo>
                <a:lnTo>
                  <a:pt x="143400" y="214782"/>
                </a:lnTo>
                <a:lnTo>
                  <a:pt x="152750" y="205100"/>
                </a:lnTo>
                <a:lnTo>
                  <a:pt x="161841" y="194836"/>
                </a:lnTo>
                <a:lnTo>
                  <a:pt x="170759" y="184183"/>
                </a:lnTo>
                <a:lnTo>
                  <a:pt x="177658" y="175176"/>
                </a:lnTo>
                <a:lnTo>
                  <a:pt x="183208" y="167266"/>
                </a:lnTo>
                <a:lnTo>
                  <a:pt x="187862" y="160088"/>
                </a:lnTo>
                <a:lnTo>
                  <a:pt x="191916" y="153398"/>
                </a:lnTo>
                <a:lnTo>
                  <a:pt x="195572" y="147033"/>
                </a:lnTo>
                <a:lnTo>
                  <a:pt x="198961" y="140884"/>
                </a:lnTo>
                <a:lnTo>
                  <a:pt x="201220" y="134880"/>
                </a:lnTo>
                <a:lnTo>
                  <a:pt x="202727" y="128972"/>
                </a:lnTo>
                <a:lnTo>
                  <a:pt x="203732" y="123129"/>
                </a:lnTo>
                <a:lnTo>
                  <a:pt x="204401" y="117328"/>
                </a:lnTo>
                <a:lnTo>
                  <a:pt x="204847" y="111556"/>
                </a:lnTo>
                <a:lnTo>
                  <a:pt x="205145" y="105803"/>
                </a:lnTo>
                <a:lnTo>
                  <a:pt x="204392" y="100063"/>
                </a:lnTo>
                <a:lnTo>
                  <a:pt x="202936" y="94331"/>
                </a:lnTo>
                <a:lnTo>
                  <a:pt x="201013" y="88605"/>
                </a:lnTo>
                <a:lnTo>
                  <a:pt x="198779" y="82882"/>
                </a:lnTo>
                <a:lnTo>
                  <a:pt x="196337" y="77162"/>
                </a:lnTo>
                <a:lnTo>
                  <a:pt x="193756" y="71444"/>
                </a:lnTo>
                <a:lnTo>
                  <a:pt x="191084" y="66679"/>
                </a:lnTo>
                <a:lnTo>
                  <a:pt x="188349" y="62550"/>
                </a:lnTo>
                <a:lnTo>
                  <a:pt x="185573" y="58845"/>
                </a:lnTo>
                <a:lnTo>
                  <a:pt x="180866" y="55422"/>
                </a:lnTo>
                <a:lnTo>
                  <a:pt x="174870" y="52188"/>
                </a:lnTo>
                <a:lnTo>
                  <a:pt x="168015" y="49079"/>
                </a:lnTo>
                <a:lnTo>
                  <a:pt x="160587" y="47007"/>
                </a:lnTo>
                <a:lnTo>
                  <a:pt x="152778" y="45625"/>
                </a:lnTo>
                <a:lnTo>
                  <a:pt x="144715" y="44704"/>
                </a:lnTo>
                <a:lnTo>
                  <a:pt x="136482" y="43138"/>
                </a:lnTo>
                <a:lnTo>
                  <a:pt x="128136" y="41141"/>
                </a:lnTo>
                <a:lnTo>
                  <a:pt x="119714" y="38857"/>
                </a:lnTo>
                <a:lnTo>
                  <a:pt x="111241" y="37334"/>
                </a:lnTo>
                <a:lnTo>
                  <a:pt x="102736" y="36320"/>
                </a:lnTo>
                <a:lnTo>
                  <a:pt x="94208" y="35643"/>
                </a:lnTo>
                <a:lnTo>
                  <a:pt x="85665" y="36144"/>
                </a:lnTo>
                <a:lnTo>
                  <a:pt x="77113" y="37431"/>
                </a:lnTo>
                <a:lnTo>
                  <a:pt x="68554" y="39241"/>
                </a:lnTo>
                <a:lnTo>
                  <a:pt x="60942" y="40448"/>
                </a:lnTo>
                <a:lnTo>
                  <a:pt x="53964" y="41253"/>
                </a:lnTo>
                <a:lnTo>
                  <a:pt x="47405" y="41789"/>
                </a:lnTo>
                <a:lnTo>
                  <a:pt x="40176" y="43099"/>
                </a:lnTo>
                <a:lnTo>
                  <a:pt x="32500" y="44925"/>
                </a:lnTo>
                <a:lnTo>
                  <a:pt x="24523" y="47095"/>
                </a:lnTo>
                <a:lnTo>
                  <a:pt x="18254" y="48542"/>
                </a:lnTo>
                <a:lnTo>
                  <a:pt x="13123" y="49506"/>
                </a:lnTo>
                <a:lnTo>
                  <a:pt x="0" y="514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13"/>
          <p:cNvSpPr/>
          <p:nvPr/>
        </p:nvSpPr>
        <p:spPr>
          <a:xfrm>
            <a:off x="8099000" y="2429938"/>
            <a:ext cx="124743" cy="124668"/>
          </a:xfrm>
          <a:custGeom>
            <a:avLst/>
            <a:gdLst/>
            <a:ahLst/>
            <a:cxnLst/>
            <a:rect l="0" t="0" r="0" b="0"/>
            <a:pathLst>
              <a:path w="124743" h="124668">
                <a:moveTo>
                  <a:pt x="13442" y="124667"/>
                </a:moveTo>
                <a:lnTo>
                  <a:pt x="13442" y="115565"/>
                </a:lnTo>
                <a:lnTo>
                  <a:pt x="12490" y="111931"/>
                </a:lnTo>
                <a:lnTo>
                  <a:pt x="10902" y="108557"/>
                </a:lnTo>
                <a:lnTo>
                  <a:pt x="8891" y="105354"/>
                </a:lnTo>
                <a:lnTo>
                  <a:pt x="7550" y="102267"/>
                </a:lnTo>
                <a:lnTo>
                  <a:pt x="6657" y="99256"/>
                </a:lnTo>
                <a:lnTo>
                  <a:pt x="6061" y="96296"/>
                </a:lnTo>
                <a:lnTo>
                  <a:pt x="5664" y="93370"/>
                </a:lnTo>
                <a:lnTo>
                  <a:pt x="5399" y="90468"/>
                </a:lnTo>
                <a:lnTo>
                  <a:pt x="5223" y="87580"/>
                </a:lnTo>
                <a:lnTo>
                  <a:pt x="4153" y="82797"/>
                </a:lnTo>
                <a:lnTo>
                  <a:pt x="2486" y="76751"/>
                </a:lnTo>
                <a:lnTo>
                  <a:pt x="423" y="69863"/>
                </a:lnTo>
                <a:lnTo>
                  <a:pt x="0" y="61461"/>
                </a:lnTo>
                <a:lnTo>
                  <a:pt x="671" y="52049"/>
                </a:lnTo>
                <a:lnTo>
                  <a:pt x="2070" y="41965"/>
                </a:lnTo>
                <a:lnTo>
                  <a:pt x="3003" y="34290"/>
                </a:lnTo>
                <a:lnTo>
                  <a:pt x="3625" y="28220"/>
                </a:lnTo>
                <a:lnTo>
                  <a:pt x="4041" y="23221"/>
                </a:lnTo>
                <a:lnTo>
                  <a:pt x="5269" y="19889"/>
                </a:lnTo>
                <a:lnTo>
                  <a:pt x="7041" y="17668"/>
                </a:lnTo>
                <a:lnTo>
                  <a:pt x="9174" y="16186"/>
                </a:lnTo>
                <a:lnTo>
                  <a:pt x="11550" y="14246"/>
                </a:lnTo>
                <a:lnTo>
                  <a:pt x="14086" y="12001"/>
                </a:lnTo>
                <a:lnTo>
                  <a:pt x="16729" y="9551"/>
                </a:lnTo>
                <a:lnTo>
                  <a:pt x="19443" y="7918"/>
                </a:lnTo>
                <a:lnTo>
                  <a:pt x="22205" y="6829"/>
                </a:lnTo>
                <a:lnTo>
                  <a:pt x="24999" y="6103"/>
                </a:lnTo>
                <a:lnTo>
                  <a:pt x="51686" y="531"/>
                </a:lnTo>
                <a:lnTo>
                  <a:pt x="60845" y="0"/>
                </a:lnTo>
                <a:lnTo>
                  <a:pt x="68857" y="598"/>
                </a:lnTo>
                <a:lnTo>
                  <a:pt x="76102" y="1949"/>
                </a:lnTo>
                <a:lnTo>
                  <a:pt x="83791" y="2850"/>
                </a:lnTo>
                <a:lnTo>
                  <a:pt x="91774" y="3451"/>
                </a:lnTo>
                <a:lnTo>
                  <a:pt x="99953" y="3851"/>
                </a:lnTo>
                <a:lnTo>
                  <a:pt x="105406" y="5070"/>
                </a:lnTo>
                <a:lnTo>
                  <a:pt x="109041" y="6836"/>
                </a:lnTo>
                <a:lnTo>
                  <a:pt x="111465" y="8965"/>
                </a:lnTo>
                <a:lnTo>
                  <a:pt x="114033" y="12290"/>
                </a:lnTo>
                <a:lnTo>
                  <a:pt x="116698" y="16411"/>
                </a:lnTo>
                <a:lnTo>
                  <a:pt x="123267" y="27612"/>
                </a:lnTo>
                <a:lnTo>
                  <a:pt x="123807" y="29483"/>
                </a:lnTo>
                <a:lnTo>
                  <a:pt x="124166" y="31684"/>
                </a:lnTo>
                <a:lnTo>
                  <a:pt x="124405" y="34103"/>
                </a:lnTo>
                <a:lnTo>
                  <a:pt x="124565" y="36668"/>
                </a:lnTo>
                <a:lnTo>
                  <a:pt x="124672" y="39331"/>
                </a:lnTo>
                <a:lnTo>
                  <a:pt x="124742" y="42059"/>
                </a:lnTo>
                <a:lnTo>
                  <a:pt x="123837" y="44830"/>
                </a:lnTo>
                <a:lnTo>
                  <a:pt x="122282" y="47629"/>
                </a:lnTo>
                <a:lnTo>
                  <a:pt x="120292" y="50448"/>
                </a:lnTo>
                <a:lnTo>
                  <a:pt x="118013" y="53280"/>
                </a:lnTo>
                <a:lnTo>
                  <a:pt x="115541" y="56121"/>
                </a:lnTo>
                <a:lnTo>
                  <a:pt x="112940" y="58967"/>
                </a:lnTo>
                <a:lnTo>
                  <a:pt x="107512" y="64669"/>
                </a:lnTo>
                <a:lnTo>
                  <a:pt x="64877" y="10752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14"/>
          <p:cNvSpPr/>
          <p:nvPr/>
        </p:nvSpPr>
        <p:spPr>
          <a:xfrm>
            <a:off x="6132226" y="3986212"/>
            <a:ext cx="17115" cy="300039"/>
          </a:xfrm>
          <a:custGeom>
            <a:avLst/>
            <a:gdLst/>
            <a:ahLst/>
            <a:cxnLst/>
            <a:rect l="0" t="0" r="0" b="0"/>
            <a:pathLst>
              <a:path w="17115" h="300039">
                <a:moveTo>
                  <a:pt x="17114" y="0"/>
                </a:moveTo>
                <a:lnTo>
                  <a:pt x="9732" y="0"/>
                </a:lnTo>
                <a:lnTo>
                  <a:pt x="9335" y="953"/>
                </a:lnTo>
                <a:lnTo>
                  <a:pt x="8894" y="4551"/>
                </a:lnTo>
                <a:lnTo>
                  <a:pt x="8646" y="11932"/>
                </a:lnTo>
                <a:lnTo>
                  <a:pt x="7658" y="14622"/>
                </a:lnTo>
                <a:lnTo>
                  <a:pt x="6048" y="17368"/>
                </a:lnTo>
                <a:lnTo>
                  <a:pt x="4021" y="20151"/>
                </a:lnTo>
                <a:lnTo>
                  <a:pt x="2670" y="22959"/>
                </a:lnTo>
                <a:lnTo>
                  <a:pt x="1770" y="25784"/>
                </a:lnTo>
                <a:lnTo>
                  <a:pt x="1169" y="28619"/>
                </a:lnTo>
                <a:lnTo>
                  <a:pt x="769" y="37177"/>
                </a:lnTo>
                <a:lnTo>
                  <a:pt x="127" y="86119"/>
                </a:lnTo>
                <a:lnTo>
                  <a:pt x="0" y="133745"/>
                </a:lnTo>
                <a:lnTo>
                  <a:pt x="942" y="144409"/>
                </a:lnTo>
                <a:lnTo>
                  <a:pt x="2522" y="152470"/>
                </a:lnTo>
                <a:lnTo>
                  <a:pt x="4528" y="158797"/>
                </a:lnTo>
                <a:lnTo>
                  <a:pt x="5866" y="164919"/>
                </a:lnTo>
                <a:lnTo>
                  <a:pt x="6758" y="170907"/>
                </a:lnTo>
                <a:lnTo>
                  <a:pt x="7352" y="176803"/>
                </a:lnTo>
                <a:lnTo>
                  <a:pt x="7748" y="190259"/>
                </a:lnTo>
                <a:lnTo>
                  <a:pt x="8437" y="265920"/>
                </a:lnTo>
                <a:lnTo>
                  <a:pt x="9424" y="272530"/>
                </a:lnTo>
                <a:lnTo>
                  <a:pt x="11035" y="277889"/>
                </a:lnTo>
                <a:lnTo>
                  <a:pt x="13061" y="282415"/>
                </a:lnTo>
                <a:lnTo>
                  <a:pt x="14412" y="286384"/>
                </a:lnTo>
                <a:lnTo>
                  <a:pt x="15313" y="289983"/>
                </a:lnTo>
                <a:lnTo>
                  <a:pt x="17114" y="3000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15"/>
          <p:cNvSpPr/>
          <p:nvPr/>
        </p:nvSpPr>
        <p:spPr>
          <a:xfrm>
            <a:off x="6003607" y="4106227"/>
            <a:ext cx="291466" cy="50245"/>
          </a:xfrm>
          <a:custGeom>
            <a:avLst/>
            <a:gdLst/>
            <a:ahLst/>
            <a:cxnLst/>
            <a:rect l="0" t="0" r="0" b="0"/>
            <a:pathLst>
              <a:path w="291466" h="50245">
                <a:moveTo>
                  <a:pt x="0" y="42863"/>
                </a:moveTo>
                <a:lnTo>
                  <a:pt x="4551" y="42863"/>
                </a:lnTo>
                <a:lnTo>
                  <a:pt x="7797" y="43815"/>
                </a:lnTo>
                <a:lnTo>
                  <a:pt x="11865" y="45402"/>
                </a:lnTo>
                <a:lnTo>
                  <a:pt x="16482" y="47413"/>
                </a:lnTo>
                <a:lnTo>
                  <a:pt x="20514" y="48754"/>
                </a:lnTo>
                <a:lnTo>
                  <a:pt x="27533" y="50244"/>
                </a:lnTo>
                <a:lnTo>
                  <a:pt x="31690" y="49688"/>
                </a:lnTo>
                <a:lnTo>
                  <a:pt x="36367" y="48365"/>
                </a:lnTo>
                <a:lnTo>
                  <a:pt x="41390" y="46531"/>
                </a:lnTo>
                <a:lnTo>
                  <a:pt x="46643" y="45308"/>
                </a:lnTo>
                <a:lnTo>
                  <a:pt x="52050" y="44493"/>
                </a:lnTo>
                <a:lnTo>
                  <a:pt x="57561" y="43949"/>
                </a:lnTo>
                <a:lnTo>
                  <a:pt x="63138" y="43587"/>
                </a:lnTo>
                <a:lnTo>
                  <a:pt x="68763" y="43346"/>
                </a:lnTo>
                <a:lnTo>
                  <a:pt x="74416" y="43185"/>
                </a:lnTo>
                <a:lnTo>
                  <a:pt x="80091" y="42125"/>
                </a:lnTo>
                <a:lnTo>
                  <a:pt x="85779" y="40466"/>
                </a:lnTo>
                <a:lnTo>
                  <a:pt x="91476" y="38408"/>
                </a:lnTo>
                <a:lnTo>
                  <a:pt x="97179" y="36082"/>
                </a:lnTo>
                <a:lnTo>
                  <a:pt x="102886" y="33580"/>
                </a:lnTo>
                <a:lnTo>
                  <a:pt x="108596" y="30959"/>
                </a:lnTo>
                <a:lnTo>
                  <a:pt x="116212" y="28259"/>
                </a:lnTo>
                <a:lnTo>
                  <a:pt x="125100" y="25507"/>
                </a:lnTo>
                <a:lnTo>
                  <a:pt x="134835" y="22720"/>
                </a:lnTo>
                <a:lnTo>
                  <a:pt x="143230" y="20862"/>
                </a:lnTo>
                <a:lnTo>
                  <a:pt x="150732" y="19623"/>
                </a:lnTo>
                <a:lnTo>
                  <a:pt x="157638" y="18797"/>
                </a:lnTo>
                <a:lnTo>
                  <a:pt x="164147" y="17294"/>
                </a:lnTo>
                <a:lnTo>
                  <a:pt x="170392" y="15339"/>
                </a:lnTo>
                <a:lnTo>
                  <a:pt x="176459" y="13083"/>
                </a:lnTo>
                <a:lnTo>
                  <a:pt x="181457" y="11580"/>
                </a:lnTo>
                <a:lnTo>
                  <a:pt x="185741" y="10577"/>
                </a:lnTo>
                <a:lnTo>
                  <a:pt x="193994" y="9464"/>
                </a:lnTo>
                <a:lnTo>
                  <a:pt x="198862" y="9167"/>
                </a:lnTo>
                <a:lnTo>
                  <a:pt x="208398" y="8836"/>
                </a:lnTo>
                <a:lnTo>
                  <a:pt x="215812" y="8690"/>
                </a:lnTo>
                <a:lnTo>
                  <a:pt x="221979" y="7698"/>
                </a:lnTo>
                <a:lnTo>
                  <a:pt x="229902" y="6085"/>
                </a:lnTo>
                <a:lnTo>
                  <a:pt x="238992" y="4056"/>
                </a:lnTo>
                <a:lnTo>
                  <a:pt x="246006" y="2704"/>
                </a:lnTo>
                <a:lnTo>
                  <a:pt x="251634" y="1803"/>
                </a:lnTo>
                <a:lnTo>
                  <a:pt x="256338" y="1202"/>
                </a:lnTo>
                <a:lnTo>
                  <a:pt x="261379" y="801"/>
                </a:lnTo>
                <a:lnTo>
                  <a:pt x="266646" y="534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16"/>
          <p:cNvSpPr/>
          <p:nvPr/>
        </p:nvSpPr>
        <p:spPr>
          <a:xfrm>
            <a:off x="6399528" y="4037647"/>
            <a:ext cx="135575" cy="197169"/>
          </a:xfrm>
          <a:custGeom>
            <a:avLst/>
            <a:gdLst/>
            <a:ahLst/>
            <a:cxnLst/>
            <a:rect l="0" t="0" r="0" b="0"/>
            <a:pathLst>
              <a:path w="135575" h="197169">
                <a:moveTo>
                  <a:pt x="84139" y="0"/>
                </a:moveTo>
                <a:lnTo>
                  <a:pt x="84139" y="37161"/>
                </a:lnTo>
                <a:lnTo>
                  <a:pt x="83187" y="40014"/>
                </a:lnTo>
                <a:lnTo>
                  <a:pt x="79588" y="45724"/>
                </a:lnTo>
                <a:lnTo>
                  <a:pt x="77295" y="49533"/>
                </a:lnTo>
                <a:lnTo>
                  <a:pt x="74814" y="53977"/>
                </a:lnTo>
                <a:lnTo>
                  <a:pt x="72207" y="58844"/>
                </a:lnTo>
                <a:lnTo>
                  <a:pt x="69517" y="65900"/>
                </a:lnTo>
                <a:lnTo>
                  <a:pt x="66771" y="74413"/>
                </a:lnTo>
                <a:lnTo>
                  <a:pt x="63988" y="83899"/>
                </a:lnTo>
                <a:lnTo>
                  <a:pt x="61180" y="91175"/>
                </a:lnTo>
                <a:lnTo>
                  <a:pt x="58356" y="96978"/>
                </a:lnTo>
                <a:lnTo>
                  <a:pt x="55520" y="101800"/>
                </a:lnTo>
                <a:lnTo>
                  <a:pt x="52677" y="106919"/>
                </a:lnTo>
                <a:lnTo>
                  <a:pt x="46979" y="117687"/>
                </a:lnTo>
                <a:lnTo>
                  <a:pt x="44125" y="122273"/>
                </a:lnTo>
                <a:lnTo>
                  <a:pt x="41271" y="126283"/>
                </a:lnTo>
                <a:lnTo>
                  <a:pt x="38415" y="129909"/>
                </a:lnTo>
                <a:lnTo>
                  <a:pt x="36512" y="133278"/>
                </a:lnTo>
                <a:lnTo>
                  <a:pt x="35243" y="136477"/>
                </a:lnTo>
                <a:lnTo>
                  <a:pt x="34396" y="139563"/>
                </a:lnTo>
                <a:lnTo>
                  <a:pt x="32880" y="141619"/>
                </a:lnTo>
                <a:lnTo>
                  <a:pt x="30916" y="142990"/>
                </a:lnTo>
                <a:lnTo>
                  <a:pt x="28655" y="143904"/>
                </a:lnTo>
                <a:lnTo>
                  <a:pt x="26194" y="146419"/>
                </a:lnTo>
                <a:lnTo>
                  <a:pt x="23602" y="150000"/>
                </a:lnTo>
                <a:lnTo>
                  <a:pt x="17148" y="160334"/>
                </a:lnTo>
                <a:lnTo>
                  <a:pt x="13725" y="164287"/>
                </a:lnTo>
                <a:lnTo>
                  <a:pt x="11479" y="166675"/>
                </a:lnTo>
                <a:lnTo>
                  <a:pt x="9029" y="168267"/>
                </a:lnTo>
                <a:lnTo>
                  <a:pt x="6443" y="169328"/>
                </a:lnTo>
                <a:lnTo>
                  <a:pt x="3767" y="170035"/>
                </a:lnTo>
                <a:lnTo>
                  <a:pt x="1982" y="171460"/>
                </a:lnTo>
                <a:lnTo>
                  <a:pt x="793" y="173361"/>
                </a:lnTo>
                <a:lnTo>
                  <a:pt x="0" y="175582"/>
                </a:lnTo>
                <a:lnTo>
                  <a:pt x="424" y="177062"/>
                </a:lnTo>
                <a:lnTo>
                  <a:pt x="1659" y="178049"/>
                </a:lnTo>
                <a:lnTo>
                  <a:pt x="5934" y="179633"/>
                </a:lnTo>
                <a:lnTo>
                  <a:pt x="9059" y="182389"/>
                </a:lnTo>
                <a:lnTo>
                  <a:pt x="14275" y="187369"/>
                </a:lnTo>
                <a:lnTo>
                  <a:pt x="17528" y="188050"/>
                </a:lnTo>
                <a:lnTo>
                  <a:pt x="19729" y="188232"/>
                </a:lnTo>
                <a:lnTo>
                  <a:pt x="23102" y="189306"/>
                </a:lnTo>
                <a:lnTo>
                  <a:pt x="27255" y="190973"/>
                </a:lnTo>
                <a:lnTo>
                  <a:pt x="38506" y="195944"/>
                </a:lnTo>
                <a:lnTo>
                  <a:pt x="42586" y="196624"/>
                </a:lnTo>
                <a:lnTo>
                  <a:pt x="45007" y="196805"/>
                </a:lnTo>
                <a:lnTo>
                  <a:pt x="48526" y="196926"/>
                </a:lnTo>
                <a:lnTo>
                  <a:pt x="57517" y="197060"/>
                </a:lnTo>
                <a:lnTo>
                  <a:pt x="135574" y="1971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Same side interior angles are supplementary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676400"/>
            <a:ext cx="8477250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another transversal</a:t>
            </a:r>
            <a:endParaRPr lang="en-US" dirty="0"/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3375" y="1227138"/>
            <a:ext cx="8477250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Straight Arrow Connector 7"/>
          <p:cNvCxnSpPr/>
          <p:nvPr/>
        </p:nvCxnSpPr>
        <p:spPr>
          <a:xfrm rot="5400000" flipH="1" flipV="1">
            <a:off x="1104900" y="1181100"/>
            <a:ext cx="4038600" cy="39624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0" name="SMARTPenAnnotation0"/>
          <p:cNvSpPr/>
          <p:nvPr/>
        </p:nvSpPr>
        <p:spPr>
          <a:xfrm>
            <a:off x="3963361" y="2511742"/>
            <a:ext cx="385755" cy="236086"/>
          </a:xfrm>
          <a:custGeom>
            <a:avLst/>
            <a:gdLst/>
            <a:ahLst/>
            <a:cxnLst/>
            <a:rect l="0" t="0" r="0" b="0"/>
            <a:pathLst>
              <a:path w="385755" h="236086">
                <a:moveTo>
                  <a:pt x="8564" y="205740"/>
                </a:moveTo>
                <a:lnTo>
                  <a:pt x="1182" y="213121"/>
                </a:lnTo>
                <a:lnTo>
                  <a:pt x="521" y="216323"/>
                </a:lnTo>
                <a:lnTo>
                  <a:pt x="148" y="223481"/>
                </a:lnTo>
                <a:lnTo>
                  <a:pt x="12" y="231360"/>
                </a:lnTo>
                <a:lnTo>
                  <a:pt x="0" y="235542"/>
                </a:lnTo>
                <a:lnTo>
                  <a:pt x="950" y="236085"/>
                </a:lnTo>
                <a:lnTo>
                  <a:pt x="2536" y="235495"/>
                </a:lnTo>
                <a:lnTo>
                  <a:pt x="7372" y="232255"/>
                </a:lnTo>
                <a:lnTo>
                  <a:pt x="7770" y="231037"/>
                </a:lnTo>
                <a:lnTo>
                  <a:pt x="8328" y="224771"/>
                </a:lnTo>
                <a:lnTo>
                  <a:pt x="8459" y="219596"/>
                </a:lnTo>
                <a:lnTo>
                  <a:pt x="10399" y="215930"/>
                </a:lnTo>
                <a:lnTo>
                  <a:pt x="13597" y="211581"/>
                </a:lnTo>
                <a:lnTo>
                  <a:pt x="17634" y="206776"/>
                </a:lnTo>
                <a:lnTo>
                  <a:pt x="20326" y="201668"/>
                </a:lnTo>
                <a:lnTo>
                  <a:pt x="22120" y="196358"/>
                </a:lnTo>
                <a:lnTo>
                  <a:pt x="23316" y="190913"/>
                </a:lnTo>
                <a:lnTo>
                  <a:pt x="25066" y="186330"/>
                </a:lnTo>
                <a:lnTo>
                  <a:pt x="27185" y="182323"/>
                </a:lnTo>
                <a:lnTo>
                  <a:pt x="32080" y="175330"/>
                </a:lnTo>
                <a:lnTo>
                  <a:pt x="37430" y="169047"/>
                </a:lnTo>
                <a:lnTo>
                  <a:pt x="42983" y="163080"/>
                </a:lnTo>
                <a:lnTo>
                  <a:pt x="54310" y="151488"/>
                </a:lnTo>
                <a:lnTo>
                  <a:pt x="67415" y="138336"/>
                </a:lnTo>
                <a:lnTo>
                  <a:pt x="72563" y="134134"/>
                </a:lnTo>
                <a:lnTo>
                  <a:pt x="83362" y="126925"/>
                </a:lnTo>
                <a:lnTo>
                  <a:pt x="87957" y="122717"/>
                </a:lnTo>
                <a:lnTo>
                  <a:pt x="91973" y="118006"/>
                </a:lnTo>
                <a:lnTo>
                  <a:pt x="95602" y="112961"/>
                </a:lnTo>
                <a:lnTo>
                  <a:pt x="99927" y="108645"/>
                </a:lnTo>
                <a:lnTo>
                  <a:pt x="109812" y="101309"/>
                </a:lnTo>
                <a:lnTo>
                  <a:pt x="130638" y="87273"/>
                </a:lnTo>
                <a:lnTo>
                  <a:pt x="137572" y="82947"/>
                </a:lnTo>
                <a:lnTo>
                  <a:pt x="144099" y="79111"/>
                </a:lnTo>
                <a:lnTo>
                  <a:pt x="150356" y="75601"/>
                </a:lnTo>
                <a:lnTo>
                  <a:pt x="162387" y="69160"/>
                </a:lnTo>
                <a:lnTo>
                  <a:pt x="173132" y="63123"/>
                </a:lnTo>
                <a:lnTo>
                  <a:pt x="181082" y="57264"/>
                </a:lnTo>
                <a:lnTo>
                  <a:pt x="190331" y="51486"/>
                </a:lnTo>
                <a:lnTo>
                  <a:pt x="195464" y="48611"/>
                </a:lnTo>
                <a:lnTo>
                  <a:pt x="206248" y="45418"/>
                </a:lnTo>
                <a:lnTo>
                  <a:pt x="211791" y="44566"/>
                </a:lnTo>
                <a:lnTo>
                  <a:pt x="220489" y="41080"/>
                </a:lnTo>
                <a:lnTo>
                  <a:pt x="228483" y="36355"/>
                </a:lnTo>
                <a:lnTo>
                  <a:pt x="238386" y="31080"/>
                </a:lnTo>
                <a:lnTo>
                  <a:pt x="244646" y="29293"/>
                </a:lnTo>
                <a:lnTo>
                  <a:pt x="251677" y="28101"/>
                </a:lnTo>
                <a:lnTo>
                  <a:pt x="259221" y="27307"/>
                </a:lnTo>
                <a:lnTo>
                  <a:pt x="270144" y="23884"/>
                </a:lnTo>
                <a:lnTo>
                  <a:pt x="274391" y="21637"/>
                </a:lnTo>
                <a:lnTo>
                  <a:pt x="284189" y="19142"/>
                </a:lnTo>
                <a:lnTo>
                  <a:pt x="294894" y="18032"/>
                </a:lnTo>
                <a:lnTo>
                  <a:pt x="306002" y="17540"/>
                </a:lnTo>
                <a:lnTo>
                  <a:pt x="310678" y="16456"/>
                </a:lnTo>
                <a:lnTo>
                  <a:pt x="318414" y="12711"/>
                </a:lnTo>
                <a:lnTo>
                  <a:pt x="325621" y="10379"/>
                </a:lnTo>
                <a:lnTo>
                  <a:pt x="335187" y="7872"/>
                </a:lnTo>
                <a:lnTo>
                  <a:pt x="346327" y="5248"/>
                </a:lnTo>
                <a:lnTo>
                  <a:pt x="354707" y="3499"/>
                </a:lnTo>
                <a:lnTo>
                  <a:pt x="361246" y="2333"/>
                </a:lnTo>
                <a:lnTo>
                  <a:pt x="385754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"/>
          <p:cNvSpPr/>
          <p:nvPr/>
        </p:nvSpPr>
        <p:spPr>
          <a:xfrm>
            <a:off x="4511992" y="2957512"/>
            <a:ext cx="351474" cy="222491"/>
          </a:xfrm>
          <a:custGeom>
            <a:avLst/>
            <a:gdLst/>
            <a:ahLst/>
            <a:cxnLst/>
            <a:rect l="0" t="0" r="0" b="0"/>
            <a:pathLst>
              <a:path w="351474" h="222491">
                <a:moveTo>
                  <a:pt x="0" y="171450"/>
                </a:moveTo>
                <a:lnTo>
                  <a:pt x="4551" y="180552"/>
                </a:lnTo>
                <a:lnTo>
                  <a:pt x="6844" y="184185"/>
                </a:lnTo>
                <a:lnTo>
                  <a:pt x="11932" y="190763"/>
                </a:lnTo>
                <a:lnTo>
                  <a:pt x="17067" y="196855"/>
                </a:lnTo>
                <a:lnTo>
                  <a:pt x="21238" y="201156"/>
                </a:lnTo>
                <a:lnTo>
                  <a:pt x="28807" y="206243"/>
                </a:lnTo>
                <a:lnTo>
                  <a:pt x="37568" y="210726"/>
                </a:lnTo>
                <a:lnTo>
                  <a:pt x="47856" y="214202"/>
                </a:lnTo>
                <a:lnTo>
                  <a:pt x="57325" y="220888"/>
                </a:lnTo>
                <a:lnTo>
                  <a:pt x="58219" y="221554"/>
                </a:lnTo>
                <a:lnTo>
                  <a:pt x="61753" y="222293"/>
                </a:lnTo>
                <a:lnTo>
                  <a:pt x="64029" y="222490"/>
                </a:lnTo>
                <a:lnTo>
                  <a:pt x="71637" y="220170"/>
                </a:lnTo>
                <a:lnTo>
                  <a:pt x="81369" y="216916"/>
                </a:lnTo>
                <a:lnTo>
                  <a:pt x="92044" y="215470"/>
                </a:lnTo>
                <a:lnTo>
                  <a:pt x="97558" y="214132"/>
                </a:lnTo>
                <a:lnTo>
                  <a:pt x="103138" y="212287"/>
                </a:lnTo>
                <a:lnTo>
                  <a:pt x="108764" y="210105"/>
                </a:lnTo>
                <a:lnTo>
                  <a:pt x="122635" y="205140"/>
                </a:lnTo>
                <a:lnTo>
                  <a:pt x="130334" y="202482"/>
                </a:lnTo>
                <a:lnTo>
                  <a:pt x="136419" y="199758"/>
                </a:lnTo>
                <a:lnTo>
                  <a:pt x="145721" y="194191"/>
                </a:lnTo>
                <a:lnTo>
                  <a:pt x="155569" y="188543"/>
                </a:lnTo>
                <a:lnTo>
                  <a:pt x="160863" y="185702"/>
                </a:lnTo>
                <a:lnTo>
                  <a:pt x="171825" y="182547"/>
                </a:lnTo>
                <a:lnTo>
                  <a:pt x="177415" y="181706"/>
                </a:lnTo>
                <a:lnTo>
                  <a:pt x="182094" y="179240"/>
                </a:lnTo>
                <a:lnTo>
                  <a:pt x="186166" y="175690"/>
                </a:lnTo>
                <a:lnTo>
                  <a:pt x="189833" y="171419"/>
                </a:lnTo>
                <a:lnTo>
                  <a:pt x="194183" y="167620"/>
                </a:lnTo>
                <a:lnTo>
                  <a:pt x="204096" y="160858"/>
                </a:lnTo>
                <a:lnTo>
                  <a:pt x="234040" y="142594"/>
                </a:lnTo>
                <a:lnTo>
                  <a:pt x="242704" y="136973"/>
                </a:lnTo>
                <a:lnTo>
                  <a:pt x="249433" y="132273"/>
                </a:lnTo>
                <a:lnTo>
                  <a:pt x="254871" y="128187"/>
                </a:lnTo>
                <a:lnTo>
                  <a:pt x="259449" y="124510"/>
                </a:lnTo>
                <a:lnTo>
                  <a:pt x="267076" y="117885"/>
                </a:lnTo>
                <a:lnTo>
                  <a:pt x="272348" y="113833"/>
                </a:lnTo>
                <a:lnTo>
                  <a:pt x="278720" y="109226"/>
                </a:lnTo>
                <a:lnTo>
                  <a:pt x="285826" y="104250"/>
                </a:lnTo>
                <a:lnTo>
                  <a:pt x="291516" y="99980"/>
                </a:lnTo>
                <a:lnTo>
                  <a:pt x="296261" y="96181"/>
                </a:lnTo>
                <a:lnTo>
                  <a:pt x="300378" y="92696"/>
                </a:lnTo>
                <a:lnTo>
                  <a:pt x="304074" y="88467"/>
                </a:lnTo>
                <a:lnTo>
                  <a:pt x="307491" y="83743"/>
                </a:lnTo>
                <a:lnTo>
                  <a:pt x="310722" y="78689"/>
                </a:lnTo>
                <a:lnTo>
                  <a:pt x="313828" y="75319"/>
                </a:lnTo>
                <a:lnTo>
                  <a:pt x="316851" y="73073"/>
                </a:lnTo>
                <a:lnTo>
                  <a:pt x="319819" y="71575"/>
                </a:lnTo>
                <a:lnTo>
                  <a:pt x="325657" y="64831"/>
                </a:lnTo>
                <a:lnTo>
                  <a:pt x="328547" y="60366"/>
                </a:lnTo>
                <a:lnTo>
                  <a:pt x="330474" y="56436"/>
                </a:lnTo>
                <a:lnTo>
                  <a:pt x="332615" y="49530"/>
                </a:lnTo>
                <a:lnTo>
                  <a:pt x="334138" y="47308"/>
                </a:lnTo>
                <a:lnTo>
                  <a:pt x="336107" y="45826"/>
                </a:lnTo>
                <a:lnTo>
                  <a:pt x="338371" y="44838"/>
                </a:lnTo>
                <a:lnTo>
                  <a:pt x="346109" y="38897"/>
                </a:lnTo>
                <a:lnTo>
                  <a:pt x="347897" y="36409"/>
                </a:lnTo>
                <a:lnTo>
                  <a:pt x="349883" y="31104"/>
                </a:lnTo>
                <a:lnTo>
                  <a:pt x="350766" y="25572"/>
                </a:lnTo>
                <a:lnTo>
                  <a:pt x="351159" y="18985"/>
                </a:lnTo>
                <a:lnTo>
                  <a:pt x="35147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"/>
          <p:cNvSpPr/>
          <p:nvPr/>
        </p:nvSpPr>
        <p:spPr>
          <a:xfrm>
            <a:off x="4211954" y="3934777"/>
            <a:ext cx="8574" cy="1"/>
          </a:xfrm>
          <a:custGeom>
            <a:avLst/>
            <a:gdLst/>
            <a:ahLst/>
            <a:cxnLst/>
            <a:rect l="0" t="0" r="0" b="0"/>
            <a:pathLst>
              <a:path w="8574" h="1">
                <a:moveTo>
                  <a:pt x="0" y="0"/>
                </a:moveTo>
                <a:lnTo>
                  <a:pt x="857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"/>
          <p:cNvSpPr/>
          <p:nvPr/>
        </p:nvSpPr>
        <p:spPr>
          <a:xfrm>
            <a:off x="4229100" y="3754754"/>
            <a:ext cx="291466" cy="197169"/>
          </a:xfrm>
          <a:custGeom>
            <a:avLst/>
            <a:gdLst/>
            <a:ahLst/>
            <a:cxnLst/>
            <a:rect l="0" t="0" r="0" b="0"/>
            <a:pathLst>
              <a:path w="291466" h="197169">
                <a:moveTo>
                  <a:pt x="0" y="197168"/>
                </a:moveTo>
                <a:lnTo>
                  <a:pt x="4550" y="183516"/>
                </a:lnTo>
                <a:lnTo>
                  <a:pt x="14463" y="169969"/>
                </a:lnTo>
                <a:lnTo>
                  <a:pt x="29645" y="151413"/>
                </a:lnTo>
                <a:lnTo>
                  <a:pt x="48338" y="129517"/>
                </a:lnTo>
                <a:lnTo>
                  <a:pt x="73183" y="107300"/>
                </a:lnTo>
                <a:lnTo>
                  <a:pt x="102128" y="84868"/>
                </a:lnTo>
                <a:lnTo>
                  <a:pt x="133808" y="62294"/>
                </a:lnTo>
                <a:lnTo>
                  <a:pt x="162547" y="45340"/>
                </a:lnTo>
                <a:lnTo>
                  <a:pt x="189327" y="32132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"/>
          <p:cNvSpPr/>
          <p:nvPr/>
        </p:nvSpPr>
        <p:spPr>
          <a:xfrm>
            <a:off x="4649152" y="4131945"/>
            <a:ext cx="273901" cy="214177"/>
          </a:xfrm>
          <a:custGeom>
            <a:avLst/>
            <a:gdLst/>
            <a:ahLst/>
            <a:cxnLst/>
            <a:rect l="0" t="0" r="0" b="0"/>
            <a:pathLst>
              <a:path w="273901" h="214177">
                <a:moveTo>
                  <a:pt x="0" y="197167"/>
                </a:moveTo>
                <a:lnTo>
                  <a:pt x="11932" y="209099"/>
                </a:lnTo>
                <a:lnTo>
                  <a:pt x="14622" y="210837"/>
                </a:lnTo>
                <a:lnTo>
                  <a:pt x="20151" y="212768"/>
                </a:lnTo>
                <a:lnTo>
                  <a:pt x="28619" y="213854"/>
                </a:lnTo>
                <a:lnTo>
                  <a:pt x="37160" y="214176"/>
                </a:lnTo>
                <a:lnTo>
                  <a:pt x="41919" y="213269"/>
                </a:lnTo>
                <a:lnTo>
                  <a:pt x="47948" y="211712"/>
                </a:lnTo>
                <a:lnTo>
                  <a:pt x="54825" y="209721"/>
                </a:lnTo>
                <a:lnTo>
                  <a:pt x="60363" y="207441"/>
                </a:lnTo>
                <a:lnTo>
                  <a:pt x="65007" y="204969"/>
                </a:lnTo>
                <a:lnTo>
                  <a:pt x="69056" y="202369"/>
                </a:lnTo>
                <a:lnTo>
                  <a:pt x="73660" y="200635"/>
                </a:lnTo>
                <a:lnTo>
                  <a:pt x="78634" y="199478"/>
                </a:lnTo>
                <a:lnTo>
                  <a:pt x="83855" y="198708"/>
                </a:lnTo>
                <a:lnTo>
                  <a:pt x="92196" y="195312"/>
                </a:lnTo>
                <a:lnTo>
                  <a:pt x="100031" y="190627"/>
                </a:lnTo>
                <a:lnTo>
                  <a:pt x="109863" y="185371"/>
                </a:lnTo>
                <a:lnTo>
                  <a:pt x="118043" y="179860"/>
                </a:lnTo>
                <a:lnTo>
                  <a:pt x="124854" y="174235"/>
                </a:lnTo>
                <a:lnTo>
                  <a:pt x="131055" y="168560"/>
                </a:lnTo>
                <a:lnTo>
                  <a:pt x="139527" y="162863"/>
                </a:lnTo>
                <a:lnTo>
                  <a:pt x="144453" y="160010"/>
                </a:lnTo>
                <a:lnTo>
                  <a:pt x="157546" y="151760"/>
                </a:lnTo>
                <a:lnTo>
                  <a:pt x="165039" y="146894"/>
                </a:lnTo>
                <a:lnTo>
                  <a:pt x="174795" y="139839"/>
                </a:lnTo>
                <a:lnTo>
                  <a:pt x="198337" y="121841"/>
                </a:lnTo>
                <a:lnTo>
                  <a:pt x="206520" y="114564"/>
                </a:lnTo>
                <a:lnTo>
                  <a:pt x="211975" y="108761"/>
                </a:lnTo>
                <a:lnTo>
                  <a:pt x="215612" y="103940"/>
                </a:lnTo>
                <a:lnTo>
                  <a:pt x="219941" y="98821"/>
                </a:lnTo>
                <a:lnTo>
                  <a:pt x="224733" y="93503"/>
                </a:lnTo>
                <a:lnTo>
                  <a:pt x="238038" y="79457"/>
                </a:lnTo>
                <a:lnTo>
                  <a:pt x="241559" y="75831"/>
                </a:lnTo>
                <a:lnTo>
                  <a:pt x="243907" y="71509"/>
                </a:lnTo>
                <a:lnTo>
                  <a:pt x="245472" y="66722"/>
                </a:lnTo>
                <a:lnTo>
                  <a:pt x="246515" y="61626"/>
                </a:lnTo>
                <a:lnTo>
                  <a:pt x="249116" y="56324"/>
                </a:lnTo>
                <a:lnTo>
                  <a:pt x="252755" y="50884"/>
                </a:lnTo>
                <a:lnTo>
                  <a:pt x="257086" y="45353"/>
                </a:lnTo>
                <a:lnTo>
                  <a:pt x="259973" y="40713"/>
                </a:lnTo>
                <a:lnTo>
                  <a:pt x="261898" y="36667"/>
                </a:lnTo>
                <a:lnTo>
                  <a:pt x="263181" y="33017"/>
                </a:lnTo>
                <a:lnTo>
                  <a:pt x="264989" y="28678"/>
                </a:lnTo>
                <a:lnTo>
                  <a:pt x="267147" y="23881"/>
                </a:lnTo>
                <a:lnTo>
                  <a:pt x="272903" y="11596"/>
                </a:lnTo>
                <a:lnTo>
                  <a:pt x="273690" y="7376"/>
                </a:lnTo>
                <a:lnTo>
                  <a:pt x="273900" y="4917"/>
                </a:lnTo>
                <a:lnTo>
                  <a:pt x="273088" y="3278"/>
                </a:lnTo>
                <a:lnTo>
                  <a:pt x="271593" y="2185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"/>
          <p:cNvSpPr/>
          <p:nvPr/>
        </p:nvSpPr>
        <p:spPr>
          <a:xfrm>
            <a:off x="4194809" y="3960495"/>
            <a:ext cx="437199" cy="373239"/>
          </a:xfrm>
          <a:custGeom>
            <a:avLst/>
            <a:gdLst/>
            <a:ahLst/>
            <a:cxnLst/>
            <a:rect l="0" t="0" r="0" b="0"/>
            <a:pathLst>
              <a:path w="437199" h="373239">
                <a:moveTo>
                  <a:pt x="0" y="0"/>
                </a:moveTo>
                <a:lnTo>
                  <a:pt x="0" y="13652"/>
                </a:lnTo>
                <a:lnTo>
                  <a:pt x="953" y="20531"/>
                </a:lnTo>
                <a:lnTo>
                  <a:pt x="2541" y="27975"/>
                </a:lnTo>
                <a:lnTo>
                  <a:pt x="16483" y="83207"/>
                </a:lnTo>
                <a:lnTo>
                  <a:pt x="20514" y="97382"/>
                </a:lnTo>
                <a:lnTo>
                  <a:pt x="24154" y="108736"/>
                </a:lnTo>
                <a:lnTo>
                  <a:pt x="27532" y="118211"/>
                </a:lnTo>
                <a:lnTo>
                  <a:pt x="29785" y="126432"/>
                </a:lnTo>
                <a:lnTo>
                  <a:pt x="31287" y="133818"/>
                </a:lnTo>
                <a:lnTo>
                  <a:pt x="32288" y="140647"/>
                </a:lnTo>
                <a:lnTo>
                  <a:pt x="33401" y="150774"/>
                </a:lnTo>
                <a:lnTo>
                  <a:pt x="33697" y="154809"/>
                </a:lnTo>
                <a:lnTo>
                  <a:pt x="36567" y="164371"/>
                </a:lnTo>
                <a:lnTo>
                  <a:pt x="41018" y="174019"/>
                </a:lnTo>
                <a:lnTo>
                  <a:pt x="48878" y="184805"/>
                </a:lnTo>
                <a:lnTo>
                  <a:pt x="57239" y="194986"/>
                </a:lnTo>
                <a:lnTo>
                  <a:pt x="62905" y="204453"/>
                </a:lnTo>
                <a:lnTo>
                  <a:pt x="71450" y="215942"/>
                </a:lnTo>
                <a:lnTo>
                  <a:pt x="77161" y="222066"/>
                </a:lnTo>
                <a:lnTo>
                  <a:pt x="93666" y="239031"/>
                </a:lnTo>
                <a:lnTo>
                  <a:pt x="104354" y="248889"/>
                </a:lnTo>
                <a:lnTo>
                  <a:pt x="116242" y="259271"/>
                </a:lnTo>
                <a:lnTo>
                  <a:pt x="138341" y="278109"/>
                </a:lnTo>
                <a:lnTo>
                  <a:pt x="151338" y="289656"/>
                </a:lnTo>
                <a:lnTo>
                  <a:pt x="162829" y="297963"/>
                </a:lnTo>
                <a:lnTo>
                  <a:pt x="173334" y="304830"/>
                </a:lnTo>
                <a:lnTo>
                  <a:pt x="181178" y="311057"/>
                </a:lnTo>
                <a:lnTo>
                  <a:pt x="185556" y="313099"/>
                </a:lnTo>
                <a:lnTo>
                  <a:pt x="195499" y="315367"/>
                </a:lnTo>
                <a:lnTo>
                  <a:pt x="203729" y="318915"/>
                </a:lnTo>
                <a:lnTo>
                  <a:pt x="213717" y="326268"/>
                </a:lnTo>
                <a:lnTo>
                  <a:pt x="216773" y="328954"/>
                </a:lnTo>
                <a:lnTo>
                  <a:pt x="220716" y="330745"/>
                </a:lnTo>
                <a:lnTo>
                  <a:pt x="230176" y="332735"/>
                </a:lnTo>
                <a:lnTo>
                  <a:pt x="240731" y="338700"/>
                </a:lnTo>
                <a:lnTo>
                  <a:pt x="246212" y="342957"/>
                </a:lnTo>
                <a:lnTo>
                  <a:pt x="257383" y="347688"/>
                </a:lnTo>
                <a:lnTo>
                  <a:pt x="270602" y="350743"/>
                </a:lnTo>
                <a:lnTo>
                  <a:pt x="289178" y="355276"/>
                </a:lnTo>
                <a:lnTo>
                  <a:pt x="298513" y="357818"/>
                </a:lnTo>
                <a:lnTo>
                  <a:pt x="316505" y="363182"/>
                </a:lnTo>
                <a:lnTo>
                  <a:pt x="324351" y="364994"/>
                </a:lnTo>
                <a:lnTo>
                  <a:pt x="331487" y="366202"/>
                </a:lnTo>
                <a:lnTo>
                  <a:pt x="338149" y="367007"/>
                </a:lnTo>
                <a:lnTo>
                  <a:pt x="345447" y="368496"/>
                </a:lnTo>
                <a:lnTo>
                  <a:pt x="353171" y="370442"/>
                </a:lnTo>
                <a:lnTo>
                  <a:pt x="361178" y="372691"/>
                </a:lnTo>
                <a:lnTo>
                  <a:pt x="366515" y="373238"/>
                </a:lnTo>
                <a:lnTo>
                  <a:pt x="370073" y="372650"/>
                </a:lnTo>
                <a:lnTo>
                  <a:pt x="372446" y="371306"/>
                </a:lnTo>
                <a:lnTo>
                  <a:pt x="380162" y="369812"/>
                </a:lnTo>
                <a:lnTo>
                  <a:pt x="437198" y="3686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"/>
          <p:cNvSpPr/>
          <p:nvPr/>
        </p:nvSpPr>
        <p:spPr>
          <a:xfrm>
            <a:off x="4289107" y="4114800"/>
            <a:ext cx="162878" cy="240030"/>
          </a:xfrm>
          <a:custGeom>
            <a:avLst/>
            <a:gdLst/>
            <a:ahLst/>
            <a:cxnLst/>
            <a:rect l="0" t="0" r="0" b="0"/>
            <a:pathLst>
              <a:path w="162878" h="240030">
                <a:moveTo>
                  <a:pt x="0" y="240029"/>
                </a:moveTo>
                <a:lnTo>
                  <a:pt x="4551" y="230928"/>
                </a:lnTo>
                <a:lnTo>
                  <a:pt x="5892" y="226342"/>
                </a:lnTo>
                <a:lnTo>
                  <a:pt x="6785" y="221379"/>
                </a:lnTo>
                <a:lnTo>
                  <a:pt x="7381" y="216167"/>
                </a:lnTo>
                <a:lnTo>
                  <a:pt x="9683" y="209833"/>
                </a:lnTo>
                <a:lnTo>
                  <a:pt x="13123" y="202754"/>
                </a:lnTo>
                <a:lnTo>
                  <a:pt x="21072" y="188220"/>
                </a:lnTo>
                <a:lnTo>
                  <a:pt x="30903" y="169328"/>
                </a:lnTo>
                <a:lnTo>
                  <a:pt x="36913" y="157489"/>
                </a:lnTo>
                <a:lnTo>
                  <a:pt x="40800" y="151665"/>
                </a:lnTo>
                <a:lnTo>
                  <a:pt x="45298" y="145877"/>
                </a:lnTo>
                <a:lnTo>
                  <a:pt x="50201" y="140114"/>
                </a:lnTo>
                <a:lnTo>
                  <a:pt x="54423" y="134367"/>
                </a:lnTo>
                <a:lnTo>
                  <a:pt x="58189" y="128630"/>
                </a:lnTo>
                <a:lnTo>
                  <a:pt x="61653" y="122901"/>
                </a:lnTo>
                <a:lnTo>
                  <a:pt x="65867" y="117176"/>
                </a:lnTo>
                <a:lnTo>
                  <a:pt x="70581" y="111455"/>
                </a:lnTo>
                <a:lnTo>
                  <a:pt x="75629" y="105736"/>
                </a:lnTo>
                <a:lnTo>
                  <a:pt x="79947" y="100018"/>
                </a:lnTo>
                <a:lnTo>
                  <a:pt x="83778" y="94301"/>
                </a:lnTo>
                <a:lnTo>
                  <a:pt x="87285" y="88584"/>
                </a:lnTo>
                <a:lnTo>
                  <a:pt x="91527" y="82869"/>
                </a:lnTo>
                <a:lnTo>
                  <a:pt x="96260" y="77153"/>
                </a:lnTo>
                <a:lnTo>
                  <a:pt x="101321" y="71438"/>
                </a:lnTo>
                <a:lnTo>
                  <a:pt x="105648" y="65723"/>
                </a:lnTo>
                <a:lnTo>
                  <a:pt x="109484" y="60007"/>
                </a:lnTo>
                <a:lnTo>
                  <a:pt x="112994" y="54292"/>
                </a:lnTo>
                <a:lnTo>
                  <a:pt x="118192" y="47625"/>
                </a:lnTo>
                <a:lnTo>
                  <a:pt x="124515" y="40322"/>
                </a:lnTo>
                <a:lnTo>
                  <a:pt x="131587" y="32596"/>
                </a:lnTo>
                <a:lnTo>
                  <a:pt x="136302" y="26493"/>
                </a:lnTo>
                <a:lnTo>
                  <a:pt x="139446" y="21472"/>
                </a:lnTo>
                <a:lnTo>
                  <a:pt x="141541" y="17172"/>
                </a:lnTo>
                <a:lnTo>
                  <a:pt x="146410" y="9854"/>
                </a:lnTo>
                <a:lnTo>
                  <a:pt x="149041" y="6569"/>
                </a:lnTo>
                <a:lnTo>
                  <a:pt x="151749" y="4379"/>
                </a:lnTo>
                <a:lnTo>
                  <a:pt x="154506" y="2920"/>
                </a:lnTo>
                <a:lnTo>
                  <a:pt x="16287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"/>
          <p:cNvSpPr/>
          <p:nvPr/>
        </p:nvSpPr>
        <p:spPr>
          <a:xfrm>
            <a:off x="4529137" y="3754754"/>
            <a:ext cx="377191" cy="317184"/>
          </a:xfrm>
          <a:custGeom>
            <a:avLst/>
            <a:gdLst/>
            <a:ahLst/>
            <a:cxnLst/>
            <a:rect l="0" t="0" r="0" b="0"/>
            <a:pathLst>
              <a:path w="377191" h="317184">
                <a:moveTo>
                  <a:pt x="0" y="0"/>
                </a:moveTo>
                <a:lnTo>
                  <a:pt x="0" y="7381"/>
                </a:lnTo>
                <a:lnTo>
                  <a:pt x="4551" y="12771"/>
                </a:lnTo>
                <a:lnTo>
                  <a:pt x="6844" y="14229"/>
                </a:lnTo>
                <a:lnTo>
                  <a:pt x="11931" y="15849"/>
                </a:lnTo>
                <a:lnTo>
                  <a:pt x="20151" y="16761"/>
                </a:lnTo>
                <a:lnTo>
                  <a:pt x="22959" y="15937"/>
                </a:lnTo>
                <a:lnTo>
                  <a:pt x="31462" y="11178"/>
                </a:lnTo>
                <a:lnTo>
                  <a:pt x="54825" y="4365"/>
                </a:lnTo>
                <a:lnTo>
                  <a:pt x="61316" y="2910"/>
                </a:lnTo>
                <a:lnTo>
                  <a:pt x="67547" y="1940"/>
                </a:lnTo>
                <a:lnTo>
                  <a:pt x="73607" y="1294"/>
                </a:lnTo>
                <a:lnTo>
                  <a:pt x="81456" y="1815"/>
                </a:lnTo>
                <a:lnTo>
                  <a:pt x="90499" y="3115"/>
                </a:lnTo>
                <a:lnTo>
                  <a:pt x="100338" y="4935"/>
                </a:lnTo>
                <a:lnTo>
                  <a:pt x="108802" y="6147"/>
                </a:lnTo>
                <a:lnTo>
                  <a:pt x="116350" y="6956"/>
                </a:lnTo>
                <a:lnTo>
                  <a:pt x="123287" y="7495"/>
                </a:lnTo>
                <a:lnTo>
                  <a:pt x="129816" y="7855"/>
                </a:lnTo>
                <a:lnTo>
                  <a:pt x="142151" y="8254"/>
                </a:lnTo>
                <a:lnTo>
                  <a:pt x="159806" y="8479"/>
                </a:lnTo>
                <a:lnTo>
                  <a:pt x="171355" y="11071"/>
                </a:lnTo>
                <a:lnTo>
                  <a:pt x="182837" y="15398"/>
                </a:lnTo>
                <a:lnTo>
                  <a:pt x="194291" y="20496"/>
                </a:lnTo>
                <a:lnTo>
                  <a:pt x="199060" y="24142"/>
                </a:lnTo>
                <a:lnTo>
                  <a:pt x="206899" y="33273"/>
                </a:lnTo>
                <a:lnTo>
                  <a:pt x="216098" y="41141"/>
                </a:lnTo>
                <a:lnTo>
                  <a:pt x="226536" y="48765"/>
                </a:lnTo>
                <a:lnTo>
                  <a:pt x="237525" y="58504"/>
                </a:lnTo>
                <a:lnTo>
                  <a:pt x="242170" y="63768"/>
                </a:lnTo>
                <a:lnTo>
                  <a:pt x="246219" y="69182"/>
                </a:lnTo>
                <a:lnTo>
                  <a:pt x="249871" y="74697"/>
                </a:lnTo>
                <a:lnTo>
                  <a:pt x="254211" y="80278"/>
                </a:lnTo>
                <a:lnTo>
                  <a:pt x="259009" y="85904"/>
                </a:lnTo>
                <a:lnTo>
                  <a:pt x="264113" y="91559"/>
                </a:lnTo>
                <a:lnTo>
                  <a:pt x="274863" y="100383"/>
                </a:lnTo>
                <a:lnTo>
                  <a:pt x="280397" y="104070"/>
                </a:lnTo>
                <a:lnTo>
                  <a:pt x="285039" y="109385"/>
                </a:lnTo>
                <a:lnTo>
                  <a:pt x="289086" y="115786"/>
                </a:lnTo>
                <a:lnTo>
                  <a:pt x="311328" y="159773"/>
                </a:lnTo>
                <a:lnTo>
                  <a:pt x="315185" y="166523"/>
                </a:lnTo>
                <a:lnTo>
                  <a:pt x="319660" y="173881"/>
                </a:lnTo>
                <a:lnTo>
                  <a:pt x="324550" y="181643"/>
                </a:lnTo>
                <a:lnTo>
                  <a:pt x="327809" y="188723"/>
                </a:lnTo>
                <a:lnTo>
                  <a:pt x="329981" y="195348"/>
                </a:lnTo>
                <a:lnTo>
                  <a:pt x="331431" y="201670"/>
                </a:lnTo>
                <a:lnTo>
                  <a:pt x="333349" y="208742"/>
                </a:lnTo>
                <a:lnTo>
                  <a:pt x="338020" y="224220"/>
                </a:lnTo>
                <a:lnTo>
                  <a:pt x="341552" y="233300"/>
                </a:lnTo>
                <a:lnTo>
                  <a:pt x="345811" y="243163"/>
                </a:lnTo>
                <a:lnTo>
                  <a:pt x="350556" y="253549"/>
                </a:lnTo>
                <a:lnTo>
                  <a:pt x="353719" y="261426"/>
                </a:lnTo>
                <a:lnTo>
                  <a:pt x="355828" y="267629"/>
                </a:lnTo>
                <a:lnTo>
                  <a:pt x="358171" y="277061"/>
                </a:lnTo>
                <a:lnTo>
                  <a:pt x="359212" y="284429"/>
                </a:lnTo>
                <a:lnTo>
                  <a:pt x="360442" y="287727"/>
                </a:lnTo>
                <a:lnTo>
                  <a:pt x="365771" y="296920"/>
                </a:lnTo>
                <a:lnTo>
                  <a:pt x="368727" y="305676"/>
                </a:lnTo>
                <a:lnTo>
                  <a:pt x="370595" y="308559"/>
                </a:lnTo>
                <a:lnTo>
                  <a:pt x="377190" y="3171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"/>
          <p:cNvSpPr/>
          <p:nvPr/>
        </p:nvSpPr>
        <p:spPr>
          <a:xfrm>
            <a:off x="4700587" y="3737610"/>
            <a:ext cx="145734" cy="214313"/>
          </a:xfrm>
          <a:custGeom>
            <a:avLst/>
            <a:gdLst/>
            <a:ahLst/>
            <a:cxnLst/>
            <a:rect l="0" t="0" r="0" b="0"/>
            <a:pathLst>
              <a:path w="145734" h="214313">
                <a:moveTo>
                  <a:pt x="0" y="214312"/>
                </a:moveTo>
                <a:lnTo>
                  <a:pt x="4551" y="200660"/>
                </a:lnTo>
                <a:lnTo>
                  <a:pt x="6844" y="194733"/>
                </a:lnTo>
                <a:lnTo>
                  <a:pt x="9325" y="188877"/>
                </a:lnTo>
                <a:lnTo>
                  <a:pt x="14622" y="177290"/>
                </a:lnTo>
                <a:lnTo>
                  <a:pt x="20151" y="165790"/>
                </a:lnTo>
                <a:lnTo>
                  <a:pt x="23911" y="159104"/>
                </a:lnTo>
                <a:lnTo>
                  <a:pt x="28323" y="151789"/>
                </a:lnTo>
                <a:lnTo>
                  <a:pt x="33170" y="144055"/>
                </a:lnTo>
                <a:lnTo>
                  <a:pt x="37354" y="136994"/>
                </a:lnTo>
                <a:lnTo>
                  <a:pt x="41094" y="130382"/>
                </a:lnTo>
                <a:lnTo>
                  <a:pt x="44541" y="124069"/>
                </a:lnTo>
                <a:lnTo>
                  <a:pt x="48745" y="117002"/>
                </a:lnTo>
                <a:lnTo>
                  <a:pt x="58494" y="101531"/>
                </a:lnTo>
                <a:lnTo>
                  <a:pt x="63761" y="94357"/>
                </a:lnTo>
                <a:lnTo>
                  <a:pt x="69178" y="87670"/>
                </a:lnTo>
                <a:lnTo>
                  <a:pt x="74694" y="81306"/>
                </a:lnTo>
                <a:lnTo>
                  <a:pt x="80276" y="75159"/>
                </a:lnTo>
                <a:lnTo>
                  <a:pt x="91558" y="63249"/>
                </a:lnTo>
                <a:lnTo>
                  <a:pt x="96281" y="57406"/>
                </a:lnTo>
                <a:lnTo>
                  <a:pt x="100383" y="51605"/>
                </a:lnTo>
                <a:lnTo>
                  <a:pt x="104069" y="45833"/>
                </a:lnTo>
                <a:lnTo>
                  <a:pt x="108432" y="40080"/>
                </a:lnTo>
                <a:lnTo>
                  <a:pt x="113245" y="34340"/>
                </a:lnTo>
                <a:lnTo>
                  <a:pt x="122722" y="23834"/>
                </a:lnTo>
                <a:lnTo>
                  <a:pt x="130108" y="15990"/>
                </a:lnTo>
                <a:lnTo>
                  <a:pt x="133411" y="13518"/>
                </a:lnTo>
                <a:lnTo>
                  <a:pt x="136566" y="11869"/>
                </a:lnTo>
                <a:lnTo>
                  <a:pt x="139621" y="10770"/>
                </a:lnTo>
                <a:lnTo>
                  <a:pt x="141658" y="9085"/>
                </a:lnTo>
                <a:lnTo>
                  <a:pt x="143016" y="7009"/>
                </a:lnTo>
                <a:lnTo>
                  <a:pt x="14573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9"/>
          <p:cNvSpPr/>
          <p:nvPr/>
        </p:nvSpPr>
        <p:spPr>
          <a:xfrm>
            <a:off x="3980497" y="2760345"/>
            <a:ext cx="471488" cy="368618"/>
          </a:xfrm>
          <a:custGeom>
            <a:avLst/>
            <a:gdLst/>
            <a:ahLst/>
            <a:cxnLst/>
            <a:rect l="0" t="0" r="0" b="0"/>
            <a:pathLst>
              <a:path w="471488" h="368618">
                <a:moveTo>
                  <a:pt x="0" y="0"/>
                </a:moveTo>
                <a:lnTo>
                  <a:pt x="0" y="105909"/>
                </a:lnTo>
                <a:lnTo>
                  <a:pt x="953" y="112516"/>
                </a:lnTo>
                <a:lnTo>
                  <a:pt x="2540" y="118825"/>
                </a:lnTo>
                <a:lnTo>
                  <a:pt x="4551" y="124937"/>
                </a:lnTo>
                <a:lnTo>
                  <a:pt x="6844" y="130916"/>
                </a:lnTo>
                <a:lnTo>
                  <a:pt x="9325" y="136808"/>
                </a:lnTo>
                <a:lnTo>
                  <a:pt x="11932" y="142640"/>
                </a:lnTo>
                <a:lnTo>
                  <a:pt x="28850" y="183362"/>
                </a:lnTo>
                <a:lnTo>
                  <a:pt x="36000" y="199287"/>
                </a:lnTo>
                <a:lnTo>
                  <a:pt x="40192" y="206200"/>
                </a:lnTo>
                <a:lnTo>
                  <a:pt x="44892" y="212714"/>
                </a:lnTo>
                <a:lnTo>
                  <a:pt x="49931" y="218962"/>
                </a:lnTo>
                <a:lnTo>
                  <a:pt x="54242" y="225032"/>
                </a:lnTo>
                <a:lnTo>
                  <a:pt x="58069" y="230984"/>
                </a:lnTo>
                <a:lnTo>
                  <a:pt x="64861" y="241724"/>
                </a:lnTo>
                <a:lnTo>
                  <a:pt x="71055" y="249673"/>
                </a:lnTo>
                <a:lnTo>
                  <a:pt x="76897" y="255031"/>
                </a:lnTo>
                <a:lnTo>
                  <a:pt x="84602" y="261461"/>
                </a:lnTo>
                <a:lnTo>
                  <a:pt x="103324" y="276224"/>
                </a:lnTo>
                <a:lnTo>
                  <a:pt x="124344" y="292311"/>
                </a:lnTo>
                <a:lnTo>
                  <a:pt x="133379" y="298696"/>
                </a:lnTo>
                <a:lnTo>
                  <a:pt x="141306" y="303906"/>
                </a:lnTo>
                <a:lnTo>
                  <a:pt x="155195" y="312234"/>
                </a:lnTo>
                <a:lnTo>
                  <a:pt x="167718" y="319110"/>
                </a:lnTo>
                <a:lnTo>
                  <a:pt x="185479" y="328337"/>
                </a:lnTo>
                <a:lnTo>
                  <a:pt x="199593" y="334205"/>
                </a:lnTo>
                <a:lnTo>
                  <a:pt x="207357" y="337103"/>
                </a:lnTo>
                <a:lnTo>
                  <a:pt x="221063" y="342864"/>
                </a:lnTo>
                <a:lnTo>
                  <a:pt x="227386" y="345733"/>
                </a:lnTo>
                <a:lnTo>
                  <a:pt x="236363" y="348598"/>
                </a:lnTo>
                <a:lnTo>
                  <a:pt x="247110" y="351461"/>
                </a:lnTo>
                <a:lnTo>
                  <a:pt x="259038" y="354322"/>
                </a:lnTo>
                <a:lnTo>
                  <a:pt x="268894" y="356230"/>
                </a:lnTo>
                <a:lnTo>
                  <a:pt x="277371" y="357501"/>
                </a:lnTo>
                <a:lnTo>
                  <a:pt x="291868" y="359867"/>
                </a:lnTo>
                <a:lnTo>
                  <a:pt x="304662" y="364093"/>
                </a:lnTo>
                <a:lnTo>
                  <a:pt x="316698" y="366606"/>
                </a:lnTo>
                <a:lnTo>
                  <a:pt x="331254" y="367723"/>
                </a:lnTo>
                <a:lnTo>
                  <a:pt x="353599" y="368220"/>
                </a:lnTo>
                <a:lnTo>
                  <a:pt x="471487" y="3686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0"/>
          <p:cNvSpPr/>
          <p:nvPr/>
        </p:nvSpPr>
        <p:spPr>
          <a:xfrm>
            <a:off x="4074795" y="2974657"/>
            <a:ext cx="154306" cy="171451"/>
          </a:xfrm>
          <a:custGeom>
            <a:avLst/>
            <a:gdLst/>
            <a:ahLst/>
            <a:cxnLst/>
            <a:rect l="0" t="0" r="0" b="0"/>
            <a:pathLst>
              <a:path w="154306" h="171451">
                <a:moveTo>
                  <a:pt x="0" y="171450"/>
                </a:moveTo>
                <a:lnTo>
                  <a:pt x="0" y="162349"/>
                </a:lnTo>
                <a:lnTo>
                  <a:pt x="952" y="157762"/>
                </a:lnTo>
                <a:lnTo>
                  <a:pt x="2540" y="152800"/>
                </a:lnTo>
                <a:lnTo>
                  <a:pt x="4550" y="147587"/>
                </a:lnTo>
                <a:lnTo>
                  <a:pt x="6843" y="142206"/>
                </a:lnTo>
                <a:lnTo>
                  <a:pt x="11931" y="131148"/>
                </a:lnTo>
                <a:lnTo>
                  <a:pt x="15574" y="125532"/>
                </a:lnTo>
                <a:lnTo>
                  <a:pt x="19908" y="119883"/>
                </a:lnTo>
                <a:lnTo>
                  <a:pt x="24702" y="114212"/>
                </a:lnTo>
                <a:lnTo>
                  <a:pt x="29802" y="109479"/>
                </a:lnTo>
                <a:lnTo>
                  <a:pt x="35108" y="105371"/>
                </a:lnTo>
                <a:lnTo>
                  <a:pt x="40550" y="101680"/>
                </a:lnTo>
                <a:lnTo>
                  <a:pt x="46084" y="97314"/>
                </a:lnTo>
                <a:lnTo>
                  <a:pt x="51677" y="92499"/>
                </a:lnTo>
                <a:lnTo>
                  <a:pt x="57311" y="87383"/>
                </a:lnTo>
                <a:lnTo>
                  <a:pt x="68652" y="76620"/>
                </a:lnTo>
                <a:lnTo>
                  <a:pt x="104038" y="41667"/>
                </a:lnTo>
                <a:lnTo>
                  <a:pt x="108411" y="38256"/>
                </a:lnTo>
                <a:lnTo>
                  <a:pt x="113231" y="35029"/>
                </a:lnTo>
                <a:lnTo>
                  <a:pt x="118350" y="31925"/>
                </a:lnTo>
                <a:lnTo>
                  <a:pt x="124620" y="26998"/>
                </a:lnTo>
                <a:lnTo>
                  <a:pt x="131657" y="20857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1"/>
          <p:cNvSpPr/>
          <p:nvPr/>
        </p:nvSpPr>
        <p:spPr>
          <a:xfrm>
            <a:off x="4366259" y="2477461"/>
            <a:ext cx="420054" cy="385754"/>
          </a:xfrm>
          <a:custGeom>
            <a:avLst/>
            <a:gdLst/>
            <a:ahLst/>
            <a:cxnLst/>
            <a:rect l="0" t="0" r="0" b="0"/>
            <a:pathLst>
              <a:path w="420054" h="385754">
                <a:moveTo>
                  <a:pt x="0" y="8564"/>
                </a:moveTo>
                <a:lnTo>
                  <a:pt x="13653" y="8564"/>
                </a:lnTo>
                <a:lnTo>
                  <a:pt x="25436" y="6024"/>
                </a:lnTo>
                <a:lnTo>
                  <a:pt x="37023" y="2672"/>
                </a:lnTo>
                <a:lnTo>
                  <a:pt x="48522" y="1183"/>
                </a:lnTo>
                <a:lnTo>
                  <a:pt x="59984" y="521"/>
                </a:lnTo>
                <a:lnTo>
                  <a:pt x="71427" y="226"/>
                </a:lnTo>
                <a:lnTo>
                  <a:pt x="129089" y="0"/>
                </a:lnTo>
                <a:lnTo>
                  <a:pt x="136542" y="950"/>
                </a:lnTo>
                <a:lnTo>
                  <a:pt x="143416" y="2535"/>
                </a:lnTo>
                <a:lnTo>
                  <a:pt x="149903" y="4545"/>
                </a:lnTo>
                <a:lnTo>
                  <a:pt x="158991" y="9694"/>
                </a:lnTo>
                <a:lnTo>
                  <a:pt x="169812" y="16937"/>
                </a:lnTo>
                <a:lnTo>
                  <a:pt x="181788" y="25576"/>
                </a:lnTo>
                <a:lnTo>
                  <a:pt x="191677" y="32288"/>
                </a:lnTo>
                <a:lnTo>
                  <a:pt x="200175" y="37715"/>
                </a:lnTo>
                <a:lnTo>
                  <a:pt x="207745" y="42285"/>
                </a:lnTo>
                <a:lnTo>
                  <a:pt x="214697" y="47237"/>
                </a:lnTo>
                <a:lnTo>
                  <a:pt x="227501" y="57819"/>
                </a:lnTo>
                <a:lnTo>
                  <a:pt x="239542" y="66332"/>
                </a:lnTo>
                <a:lnTo>
                  <a:pt x="251243" y="74244"/>
                </a:lnTo>
                <a:lnTo>
                  <a:pt x="262794" y="84110"/>
                </a:lnTo>
                <a:lnTo>
                  <a:pt x="271738" y="94845"/>
                </a:lnTo>
                <a:lnTo>
                  <a:pt x="275456" y="100374"/>
                </a:lnTo>
                <a:lnTo>
                  <a:pt x="287208" y="119218"/>
                </a:lnTo>
                <a:lnTo>
                  <a:pt x="294342" y="130911"/>
                </a:lnTo>
                <a:lnTo>
                  <a:pt x="301003" y="140611"/>
                </a:lnTo>
                <a:lnTo>
                  <a:pt x="307349" y="148983"/>
                </a:lnTo>
                <a:lnTo>
                  <a:pt x="313484" y="156469"/>
                </a:lnTo>
                <a:lnTo>
                  <a:pt x="318527" y="164317"/>
                </a:lnTo>
                <a:lnTo>
                  <a:pt x="322841" y="172407"/>
                </a:lnTo>
                <a:lnTo>
                  <a:pt x="333464" y="194905"/>
                </a:lnTo>
                <a:lnTo>
                  <a:pt x="345587" y="219573"/>
                </a:lnTo>
                <a:lnTo>
                  <a:pt x="348502" y="226389"/>
                </a:lnTo>
                <a:lnTo>
                  <a:pt x="351397" y="233791"/>
                </a:lnTo>
                <a:lnTo>
                  <a:pt x="354280" y="241583"/>
                </a:lnTo>
                <a:lnTo>
                  <a:pt x="357154" y="250587"/>
                </a:lnTo>
                <a:lnTo>
                  <a:pt x="360023" y="260400"/>
                </a:lnTo>
                <a:lnTo>
                  <a:pt x="362888" y="270752"/>
                </a:lnTo>
                <a:lnTo>
                  <a:pt x="365751" y="279558"/>
                </a:lnTo>
                <a:lnTo>
                  <a:pt x="368612" y="287334"/>
                </a:lnTo>
                <a:lnTo>
                  <a:pt x="371471" y="294423"/>
                </a:lnTo>
                <a:lnTo>
                  <a:pt x="375283" y="301054"/>
                </a:lnTo>
                <a:lnTo>
                  <a:pt x="379729" y="307380"/>
                </a:lnTo>
                <a:lnTo>
                  <a:pt x="387843" y="318536"/>
                </a:lnTo>
                <a:lnTo>
                  <a:pt x="391450" y="326669"/>
                </a:lnTo>
                <a:lnTo>
                  <a:pt x="395593" y="335999"/>
                </a:lnTo>
                <a:lnTo>
                  <a:pt x="399657" y="345543"/>
                </a:lnTo>
                <a:lnTo>
                  <a:pt x="401945" y="356271"/>
                </a:lnTo>
                <a:lnTo>
                  <a:pt x="402480" y="362490"/>
                </a:lnTo>
                <a:lnTo>
                  <a:pt x="403575" y="365482"/>
                </a:lnTo>
                <a:lnTo>
                  <a:pt x="408715" y="374244"/>
                </a:lnTo>
                <a:lnTo>
                  <a:pt x="410251" y="380003"/>
                </a:lnTo>
                <a:lnTo>
                  <a:pt x="411614" y="381920"/>
                </a:lnTo>
                <a:lnTo>
                  <a:pt x="413474" y="383198"/>
                </a:lnTo>
                <a:lnTo>
                  <a:pt x="420053" y="3857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2"/>
          <p:cNvSpPr/>
          <p:nvPr/>
        </p:nvSpPr>
        <p:spPr>
          <a:xfrm>
            <a:off x="4546282" y="2571750"/>
            <a:ext cx="274321" cy="145733"/>
          </a:xfrm>
          <a:custGeom>
            <a:avLst/>
            <a:gdLst/>
            <a:ahLst/>
            <a:cxnLst/>
            <a:rect l="0" t="0" r="0" b="0"/>
            <a:pathLst>
              <a:path w="274321" h="145733">
                <a:moveTo>
                  <a:pt x="0" y="145732"/>
                </a:moveTo>
                <a:lnTo>
                  <a:pt x="13652" y="145732"/>
                </a:lnTo>
                <a:lnTo>
                  <a:pt x="19579" y="144779"/>
                </a:lnTo>
                <a:lnTo>
                  <a:pt x="25435" y="143192"/>
                </a:lnTo>
                <a:lnTo>
                  <a:pt x="31244" y="141181"/>
                </a:lnTo>
                <a:lnTo>
                  <a:pt x="37975" y="137936"/>
                </a:lnTo>
                <a:lnTo>
                  <a:pt x="45319" y="133867"/>
                </a:lnTo>
                <a:lnTo>
                  <a:pt x="53073" y="129249"/>
                </a:lnTo>
                <a:lnTo>
                  <a:pt x="69308" y="119039"/>
                </a:lnTo>
                <a:lnTo>
                  <a:pt x="77638" y="113649"/>
                </a:lnTo>
                <a:lnTo>
                  <a:pt x="104673" y="97501"/>
                </a:lnTo>
                <a:lnTo>
                  <a:pt x="135104" y="79528"/>
                </a:lnTo>
                <a:lnTo>
                  <a:pt x="158154" y="65191"/>
                </a:lnTo>
                <a:lnTo>
                  <a:pt x="188083" y="44849"/>
                </a:lnTo>
                <a:lnTo>
                  <a:pt x="205399" y="32756"/>
                </a:lnTo>
                <a:lnTo>
                  <a:pt x="217895" y="23742"/>
                </a:lnTo>
                <a:lnTo>
                  <a:pt x="227178" y="16781"/>
                </a:lnTo>
                <a:lnTo>
                  <a:pt x="234319" y="11187"/>
                </a:lnTo>
                <a:lnTo>
                  <a:pt x="240033" y="7458"/>
                </a:lnTo>
                <a:lnTo>
                  <a:pt x="244794" y="4972"/>
                </a:lnTo>
                <a:lnTo>
                  <a:pt x="248922" y="3314"/>
                </a:lnTo>
                <a:lnTo>
                  <a:pt x="253578" y="2209"/>
                </a:lnTo>
                <a:lnTo>
                  <a:pt x="258587" y="1473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3"/>
          <p:cNvSpPr/>
          <p:nvPr/>
        </p:nvSpPr>
        <p:spPr>
          <a:xfrm>
            <a:off x="2900362" y="3403282"/>
            <a:ext cx="184635" cy="257176"/>
          </a:xfrm>
          <a:custGeom>
            <a:avLst/>
            <a:gdLst/>
            <a:ahLst/>
            <a:cxnLst/>
            <a:rect l="0" t="0" r="0" b="0"/>
            <a:pathLst>
              <a:path w="184635" h="257176">
                <a:moveTo>
                  <a:pt x="0" y="0"/>
                </a:moveTo>
                <a:lnTo>
                  <a:pt x="19313" y="0"/>
                </a:lnTo>
                <a:lnTo>
                  <a:pt x="25258" y="953"/>
                </a:lnTo>
                <a:lnTo>
                  <a:pt x="33031" y="2540"/>
                </a:lnTo>
                <a:lnTo>
                  <a:pt x="42023" y="4551"/>
                </a:lnTo>
                <a:lnTo>
                  <a:pt x="49923" y="6844"/>
                </a:lnTo>
                <a:lnTo>
                  <a:pt x="57094" y="9325"/>
                </a:lnTo>
                <a:lnTo>
                  <a:pt x="63780" y="11932"/>
                </a:lnTo>
                <a:lnTo>
                  <a:pt x="78829" y="17368"/>
                </a:lnTo>
                <a:lnTo>
                  <a:pt x="86843" y="20151"/>
                </a:lnTo>
                <a:lnTo>
                  <a:pt x="94090" y="22006"/>
                </a:lnTo>
                <a:lnTo>
                  <a:pt x="100827" y="23244"/>
                </a:lnTo>
                <a:lnTo>
                  <a:pt x="107223" y="24068"/>
                </a:lnTo>
                <a:lnTo>
                  <a:pt x="112439" y="25571"/>
                </a:lnTo>
                <a:lnTo>
                  <a:pt x="116870" y="27524"/>
                </a:lnTo>
                <a:lnTo>
                  <a:pt x="120775" y="29780"/>
                </a:lnTo>
                <a:lnTo>
                  <a:pt x="124332" y="32236"/>
                </a:lnTo>
                <a:lnTo>
                  <a:pt x="127656" y="34825"/>
                </a:lnTo>
                <a:lnTo>
                  <a:pt x="130824" y="37505"/>
                </a:lnTo>
                <a:lnTo>
                  <a:pt x="144504" y="50641"/>
                </a:lnTo>
                <a:lnTo>
                  <a:pt x="153486" y="59478"/>
                </a:lnTo>
                <a:lnTo>
                  <a:pt x="159474" y="67275"/>
                </a:lnTo>
                <a:lnTo>
                  <a:pt x="163466" y="74377"/>
                </a:lnTo>
                <a:lnTo>
                  <a:pt x="166127" y="81017"/>
                </a:lnTo>
                <a:lnTo>
                  <a:pt x="168854" y="86397"/>
                </a:lnTo>
                <a:lnTo>
                  <a:pt x="171624" y="90935"/>
                </a:lnTo>
                <a:lnTo>
                  <a:pt x="176290" y="98518"/>
                </a:lnTo>
                <a:lnTo>
                  <a:pt x="179869" y="109095"/>
                </a:lnTo>
                <a:lnTo>
                  <a:pt x="181825" y="113687"/>
                </a:lnTo>
                <a:lnTo>
                  <a:pt x="184082" y="118654"/>
                </a:lnTo>
                <a:lnTo>
                  <a:pt x="184634" y="125775"/>
                </a:lnTo>
                <a:lnTo>
                  <a:pt x="184049" y="134333"/>
                </a:lnTo>
                <a:lnTo>
                  <a:pt x="182707" y="143847"/>
                </a:lnTo>
                <a:lnTo>
                  <a:pt x="181812" y="151144"/>
                </a:lnTo>
                <a:lnTo>
                  <a:pt x="181216" y="156960"/>
                </a:lnTo>
                <a:lnTo>
                  <a:pt x="180258" y="168588"/>
                </a:lnTo>
                <a:lnTo>
                  <a:pt x="177587" y="172718"/>
                </a:lnTo>
                <a:lnTo>
                  <a:pt x="175542" y="175153"/>
                </a:lnTo>
                <a:lnTo>
                  <a:pt x="174178" y="177728"/>
                </a:lnTo>
                <a:lnTo>
                  <a:pt x="172258" y="184952"/>
                </a:lnTo>
                <a:lnTo>
                  <a:pt x="171809" y="186976"/>
                </a:lnTo>
                <a:lnTo>
                  <a:pt x="167006" y="192666"/>
                </a:lnTo>
                <a:lnTo>
                  <a:pt x="162740" y="197231"/>
                </a:lnTo>
                <a:lnTo>
                  <a:pt x="158689" y="201323"/>
                </a:lnTo>
                <a:lnTo>
                  <a:pt x="156275" y="202795"/>
                </a:lnTo>
                <a:lnTo>
                  <a:pt x="151053" y="204431"/>
                </a:lnTo>
                <a:lnTo>
                  <a:pt x="149280" y="205820"/>
                </a:lnTo>
                <a:lnTo>
                  <a:pt x="148097" y="207699"/>
                </a:lnTo>
                <a:lnTo>
                  <a:pt x="147309" y="209904"/>
                </a:lnTo>
                <a:lnTo>
                  <a:pt x="143893" y="214893"/>
                </a:lnTo>
                <a:lnTo>
                  <a:pt x="141649" y="217557"/>
                </a:lnTo>
                <a:lnTo>
                  <a:pt x="140152" y="220286"/>
                </a:lnTo>
                <a:lnTo>
                  <a:pt x="138490" y="225857"/>
                </a:lnTo>
                <a:lnTo>
                  <a:pt x="137094" y="227724"/>
                </a:lnTo>
                <a:lnTo>
                  <a:pt x="135211" y="228969"/>
                </a:lnTo>
                <a:lnTo>
                  <a:pt x="133004" y="229798"/>
                </a:lnTo>
                <a:lnTo>
                  <a:pt x="131531" y="231304"/>
                </a:lnTo>
                <a:lnTo>
                  <a:pt x="130550" y="233260"/>
                </a:lnTo>
                <a:lnTo>
                  <a:pt x="129896" y="235517"/>
                </a:lnTo>
                <a:lnTo>
                  <a:pt x="128507" y="237021"/>
                </a:lnTo>
                <a:lnTo>
                  <a:pt x="126629" y="238024"/>
                </a:lnTo>
                <a:lnTo>
                  <a:pt x="122002" y="239139"/>
                </a:lnTo>
                <a:lnTo>
                  <a:pt x="116770" y="239634"/>
                </a:lnTo>
                <a:lnTo>
                  <a:pt x="114995" y="240718"/>
                </a:lnTo>
                <a:lnTo>
                  <a:pt x="113810" y="242394"/>
                </a:lnTo>
                <a:lnTo>
                  <a:pt x="113021" y="244463"/>
                </a:lnTo>
                <a:lnTo>
                  <a:pt x="107359" y="251927"/>
                </a:lnTo>
                <a:lnTo>
                  <a:pt x="102870" y="2571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4"/>
          <p:cNvSpPr/>
          <p:nvPr/>
        </p:nvSpPr>
        <p:spPr>
          <a:xfrm>
            <a:off x="2295370" y="3514725"/>
            <a:ext cx="219231" cy="274164"/>
          </a:xfrm>
          <a:custGeom>
            <a:avLst/>
            <a:gdLst/>
            <a:ahLst/>
            <a:cxnLst/>
            <a:rect l="0" t="0" r="0" b="0"/>
            <a:pathLst>
              <a:path w="219231" h="274164">
                <a:moveTo>
                  <a:pt x="30634" y="0"/>
                </a:moveTo>
                <a:lnTo>
                  <a:pt x="15873" y="0"/>
                </a:lnTo>
                <a:lnTo>
                  <a:pt x="15078" y="952"/>
                </a:lnTo>
                <a:lnTo>
                  <a:pt x="14549" y="2540"/>
                </a:lnTo>
                <a:lnTo>
                  <a:pt x="14196" y="4550"/>
                </a:lnTo>
                <a:lnTo>
                  <a:pt x="11263" y="9325"/>
                </a:lnTo>
                <a:lnTo>
                  <a:pt x="9148" y="11931"/>
                </a:lnTo>
                <a:lnTo>
                  <a:pt x="7738" y="14621"/>
                </a:lnTo>
                <a:lnTo>
                  <a:pt x="6171" y="20151"/>
                </a:lnTo>
                <a:lnTo>
                  <a:pt x="5474" y="28323"/>
                </a:lnTo>
                <a:lnTo>
                  <a:pt x="5165" y="37353"/>
                </a:lnTo>
                <a:lnTo>
                  <a:pt x="5027" y="44541"/>
                </a:lnTo>
                <a:lnTo>
                  <a:pt x="4038" y="48744"/>
                </a:lnTo>
                <a:lnTo>
                  <a:pt x="2426" y="53451"/>
                </a:lnTo>
                <a:lnTo>
                  <a:pt x="399" y="58494"/>
                </a:lnTo>
                <a:lnTo>
                  <a:pt x="0" y="65666"/>
                </a:lnTo>
                <a:lnTo>
                  <a:pt x="686" y="74257"/>
                </a:lnTo>
                <a:lnTo>
                  <a:pt x="2097" y="83794"/>
                </a:lnTo>
                <a:lnTo>
                  <a:pt x="3037" y="91106"/>
                </a:lnTo>
                <a:lnTo>
                  <a:pt x="3664" y="96932"/>
                </a:lnTo>
                <a:lnTo>
                  <a:pt x="4081" y="101769"/>
                </a:lnTo>
                <a:lnTo>
                  <a:pt x="4546" y="109683"/>
                </a:lnTo>
                <a:lnTo>
                  <a:pt x="4670" y="113127"/>
                </a:lnTo>
                <a:lnTo>
                  <a:pt x="5704" y="116375"/>
                </a:lnTo>
                <a:lnTo>
                  <a:pt x="9394" y="122525"/>
                </a:lnTo>
                <a:lnTo>
                  <a:pt x="11669" y="128433"/>
                </a:lnTo>
                <a:lnTo>
                  <a:pt x="12276" y="131341"/>
                </a:lnTo>
                <a:lnTo>
                  <a:pt x="17681" y="153639"/>
                </a:lnTo>
                <a:lnTo>
                  <a:pt x="21046" y="161481"/>
                </a:lnTo>
                <a:lnTo>
                  <a:pt x="25195" y="168614"/>
                </a:lnTo>
                <a:lnTo>
                  <a:pt x="29865" y="175274"/>
                </a:lnTo>
                <a:lnTo>
                  <a:pt x="32979" y="180667"/>
                </a:lnTo>
                <a:lnTo>
                  <a:pt x="36439" y="189199"/>
                </a:lnTo>
                <a:lnTo>
                  <a:pt x="40517" y="196165"/>
                </a:lnTo>
                <a:lnTo>
                  <a:pt x="45504" y="202437"/>
                </a:lnTo>
                <a:lnTo>
                  <a:pt x="50896" y="208399"/>
                </a:lnTo>
                <a:lnTo>
                  <a:pt x="52714" y="211323"/>
                </a:lnTo>
                <a:lnTo>
                  <a:pt x="54735" y="217111"/>
                </a:lnTo>
                <a:lnTo>
                  <a:pt x="58174" y="222859"/>
                </a:lnTo>
                <a:lnTo>
                  <a:pt x="60424" y="225724"/>
                </a:lnTo>
                <a:lnTo>
                  <a:pt x="62876" y="227636"/>
                </a:lnTo>
                <a:lnTo>
                  <a:pt x="65464" y="228910"/>
                </a:lnTo>
                <a:lnTo>
                  <a:pt x="68142" y="229759"/>
                </a:lnTo>
                <a:lnTo>
                  <a:pt x="73657" y="233242"/>
                </a:lnTo>
                <a:lnTo>
                  <a:pt x="76461" y="235505"/>
                </a:lnTo>
                <a:lnTo>
                  <a:pt x="79283" y="237013"/>
                </a:lnTo>
                <a:lnTo>
                  <a:pt x="84959" y="238689"/>
                </a:lnTo>
                <a:lnTo>
                  <a:pt x="90656" y="241974"/>
                </a:lnTo>
                <a:lnTo>
                  <a:pt x="93509" y="244183"/>
                </a:lnTo>
                <a:lnTo>
                  <a:pt x="99219" y="246638"/>
                </a:lnTo>
                <a:lnTo>
                  <a:pt x="102075" y="247293"/>
                </a:lnTo>
                <a:lnTo>
                  <a:pt x="107788" y="250560"/>
                </a:lnTo>
                <a:lnTo>
                  <a:pt x="110645" y="252765"/>
                </a:lnTo>
                <a:lnTo>
                  <a:pt x="116360" y="255215"/>
                </a:lnTo>
                <a:lnTo>
                  <a:pt x="119217" y="255868"/>
                </a:lnTo>
                <a:lnTo>
                  <a:pt x="123980" y="257256"/>
                </a:lnTo>
                <a:lnTo>
                  <a:pt x="136891" y="261338"/>
                </a:lnTo>
                <a:lnTo>
                  <a:pt x="142430" y="262808"/>
                </a:lnTo>
                <a:lnTo>
                  <a:pt x="147075" y="263788"/>
                </a:lnTo>
                <a:lnTo>
                  <a:pt x="151124" y="264441"/>
                </a:lnTo>
                <a:lnTo>
                  <a:pt x="154776" y="264876"/>
                </a:lnTo>
                <a:lnTo>
                  <a:pt x="161373" y="265360"/>
                </a:lnTo>
                <a:lnTo>
                  <a:pt x="167481" y="265575"/>
                </a:lnTo>
                <a:lnTo>
                  <a:pt x="179163" y="265713"/>
                </a:lnTo>
                <a:lnTo>
                  <a:pt x="187779" y="265737"/>
                </a:lnTo>
                <a:lnTo>
                  <a:pt x="190642" y="266693"/>
                </a:lnTo>
                <a:lnTo>
                  <a:pt x="196364" y="270295"/>
                </a:lnTo>
                <a:lnTo>
                  <a:pt x="200389" y="273127"/>
                </a:lnTo>
                <a:lnTo>
                  <a:pt x="203871" y="273789"/>
                </a:lnTo>
                <a:lnTo>
                  <a:pt x="208594" y="274084"/>
                </a:lnTo>
                <a:lnTo>
                  <a:pt x="211186" y="274163"/>
                </a:lnTo>
                <a:lnTo>
                  <a:pt x="219230" y="26574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5"/>
          <p:cNvSpPr/>
          <p:nvPr/>
        </p:nvSpPr>
        <p:spPr>
          <a:xfrm>
            <a:off x="3235933" y="2588895"/>
            <a:ext cx="153063" cy="257176"/>
          </a:xfrm>
          <a:custGeom>
            <a:avLst/>
            <a:gdLst/>
            <a:ahLst/>
            <a:cxnLst/>
            <a:rect l="0" t="0" r="0" b="0"/>
            <a:pathLst>
              <a:path w="153063" h="257176">
                <a:moveTo>
                  <a:pt x="67337" y="0"/>
                </a:moveTo>
                <a:lnTo>
                  <a:pt x="58235" y="0"/>
                </a:lnTo>
                <a:lnTo>
                  <a:pt x="55554" y="952"/>
                </a:lnTo>
                <a:lnTo>
                  <a:pt x="53766" y="2540"/>
                </a:lnTo>
                <a:lnTo>
                  <a:pt x="50828" y="6844"/>
                </a:lnTo>
                <a:lnTo>
                  <a:pt x="46347" y="11931"/>
                </a:lnTo>
                <a:lnTo>
                  <a:pt x="44771" y="14622"/>
                </a:lnTo>
                <a:lnTo>
                  <a:pt x="43020" y="20151"/>
                </a:lnTo>
                <a:lnTo>
                  <a:pt x="39701" y="25783"/>
                </a:lnTo>
                <a:lnTo>
                  <a:pt x="37483" y="28619"/>
                </a:lnTo>
                <a:lnTo>
                  <a:pt x="34099" y="32414"/>
                </a:lnTo>
                <a:lnTo>
                  <a:pt x="25259" y="41711"/>
                </a:lnTo>
                <a:lnTo>
                  <a:pt x="21187" y="46857"/>
                </a:lnTo>
                <a:lnTo>
                  <a:pt x="17521" y="52193"/>
                </a:lnTo>
                <a:lnTo>
                  <a:pt x="14123" y="57655"/>
                </a:lnTo>
                <a:lnTo>
                  <a:pt x="11859" y="63202"/>
                </a:lnTo>
                <a:lnTo>
                  <a:pt x="10349" y="68804"/>
                </a:lnTo>
                <a:lnTo>
                  <a:pt x="9342" y="74444"/>
                </a:lnTo>
                <a:lnTo>
                  <a:pt x="8671" y="80109"/>
                </a:lnTo>
                <a:lnTo>
                  <a:pt x="8224" y="85791"/>
                </a:lnTo>
                <a:lnTo>
                  <a:pt x="7925" y="91484"/>
                </a:lnTo>
                <a:lnTo>
                  <a:pt x="6774" y="96232"/>
                </a:lnTo>
                <a:lnTo>
                  <a:pt x="1556" y="107465"/>
                </a:lnTo>
                <a:lnTo>
                  <a:pt x="0" y="113802"/>
                </a:lnTo>
                <a:lnTo>
                  <a:pt x="538" y="116825"/>
                </a:lnTo>
                <a:lnTo>
                  <a:pt x="3676" y="122725"/>
                </a:lnTo>
                <a:lnTo>
                  <a:pt x="4894" y="126584"/>
                </a:lnTo>
                <a:lnTo>
                  <a:pt x="5705" y="131062"/>
                </a:lnTo>
                <a:lnTo>
                  <a:pt x="6247" y="135952"/>
                </a:lnTo>
                <a:lnTo>
                  <a:pt x="6848" y="143925"/>
                </a:lnTo>
                <a:lnTo>
                  <a:pt x="7115" y="150644"/>
                </a:lnTo>
                <a:lnTo>
                  <a:pt x="7234" y="156805"/>
                </a:lnTo>
                <a:lnTo>
                  <a:pt x="8218" y="160734"/>
                </a:lnTo>
                <a:lnTo>
                  <a:pt x="9827" y="165258"/>
                </a:lnTo>
                <a:lnTo>
                  <a:pt x="11852" y="170180"/>
                </a:lnTo>
                <a:lnTo>
                  <a:pt x="14154" y="174413"/>
                </a:lnTo>
                <a:lnTo>
                  <a:pt x="16642" y="178188"/>
                </a:lnTo>
                <a:lnTo>
                  <a:pt x="19252" y="181657"/>
                </a:lnTo>
                <a:lnTo>
                  <a:pt x="21946" y="184922"/>
                </a:lnTo>
                <a:lnTo>
                  <a:pt x="24693" y="188051"/>
                </a:lnTo>
                <a:lnTo>
                  <a:pt x="27477" y="191090"/>
                </a:lnTo>
                <a:lnTo>
                  <a:pt x="29334" y="194068"/>
                </a:lnTo>
                <a:lnTo>
                  <a:pt x="31397" y="199917"/>
                </a:lnTo>
                <a:lnTo>
                  <a:pt x="33851" y="202810"/>
                </a:lnTo>
                <a:lnTo>
                  <a:pt x="37393" y="205692"/>
                </a:lnTo>
                <a:lnTo>
                  <a:pt x="41659" y="208565"/>
                </a:lnTo>
                <a:lnTo>
                  <a:pt x="46408" y="212386"/>
                </a:lnTo>
                <a:lnTo>
                  <a:pt x="51479" y="216838"/>
                </a:lnTo>
                <a:lnTo>
                  <a:pt x="56765" y="221711"/>
                </a:lnTo>
                <a:lnTo>
                  <a:pt x="63147" y="226865"/>
                </a:lnTo>
                <a:lnTo>
                  <a:pt x="70258" y="232206"/>
                </a:lnTo>
                <a:lnTo>
                  <a:pt x="77856" y="237671"/>
                </a:lnTo>
                <a:lnTo>
                  <a:pt x="83875" y="241314"/>
                </a:lnTo>
                <a:lnTo>
                  <a:pt x="88840" y="243744"/>
                </a:lnTo>
                <a:lnTo>
                  <a:pt x="93102" y="245363"/>
                </a:lnTo>
                <a:lnTo>
                  <a:pt x="96896" y="246443"/>
                </a:lnTo>
                <a:lnTo>
                  <a:pt x="100378" y="247163"/>
                </a:lnTo>
                <a:lnTo>
                  <a:pt x="103651" y="247642"/>
                </a:lnTo>
                <a:lnTo>
                  <a:pt x="106786" y="248915"/>
                </a:lnTo>
                <a:lnTo>
                  <a:pt x="109829" y="250716"/>
                </a:lnTo>
                <a:lnTo>
                  <a:pt x="112810" y="252869"/>
                </a:lnTo>
                <a:lnTo>
                  <a:pt x="115750" y="254304"/>
                </a:lnTo>
                <a:lnTo>
                  <a:pt x="118662" y="255261"/>
                </a:lnTo>
                <a:lnTo>
                  <a:pt x="121556" y="255899"/>
                </a:lnTo>
                <a:lnTo>
                  <a:pt x="124438" y="256324"/>
                </a:lnTo>
                <a:lnTo>
                  <a:pt x="127312" y="256608"/>
                </a:lnTo>
                <a:lnTo>
                  <a:pt x="153062" y="2571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6"/>
          <p:cNvSpPr/>
          <p:nvPr/>
        </p:nvSpPr>
        <p:spPr>
          <a:xfrm>
            <a:off x="3851909" y="2434589"/>
            <a:ext cx="92957" cy="282894"/>
          </a:xfrm>
          <a:custGeom>
            <a:avLst/>
            <a:gdLst/>
            <a:ahLst/>
            <a:cxnLst/>
            <a:rect l="0" t="0" r="0" b="0"/>
            <a:pathLst>
              <a:path w="92957" h="282894">
                <a:moveTo>
                  <a:pt x="0" y="0"/>
                </a:moveTo>
                <a:lnTo>
                  <a:pt x="4552" y="9102"/>
                </a:lnTo>
                <a:lnTo>
                  <a:pt x="6844" y="11783"/>
                </a:lnTo>
                <a:lnTo>
                  <a:pt x="9325" y="13571"/>
                </a:lnTo>
                <a:lnTo>
                  <a:pt x="11932" y="14762"/>
                </a:lnTo>
                <a:lnTo>
                  <a:pt x="14622" y="16509"/>
                </a:lnTo>
                <a:lnTo>
                  <a:pt x="17368" y="18626"/>
                </a:lnTo>
                <a:lnTo>
                  <a:pt x="20151" y="20990"/>
                </a:lnTo>
                <a:lnTo>
                  <a:pt x="22959" y="23519"/>
                </a:lnTo>
                <a:lnTo>
                  <a:pt x="28620" y="28868"/>
                </a:lnTo>
                <a:lnTo>
                  <a:pt x="31462" y="30676"/>
                </a:lnTo>
                <a:lnTo>
                  <a:pt x="34310" y="31880"/>
                </a:lnTo>
                <a:lnTo>
                  <a:pt x="37161" y="32684"/>
                </a:lnTo>
                <a:lnTo>
                  <a:pt x="40967" y="35124"/>
                </a:lnTo>
                <a:lnTo>
                  <a:pt x="45409" y="38657"/>
                </a:lnTo>
                <a:lnTo>
                  <a:pt x="50276" y="42916"/>
                </a:lnTo>
                <a:lnTo>
                  <a:pt x="54472" y="47661"/>
                </a:lnTo>
                <a:lnTo>
                  <a:pt x="58222" y="52729"/>
                </a:lnTo>
                <a:lnTo>
                  <a:pt x="61675" y="58013"/>
                </a:lnTo>
                <a:lnTo>
                  <a:pt x="64929" y="62488"/>
                </a:lnTo>
                <a:lnTo>
                  <a:pt x="68052" y="66424"/>
                </a:lnTo>
                <a:lnTo>
                  <a:pt x="71086" y="70000"/>
                </a:lnTo>
                <a:lnTo>
                  <a:pt x="74061" y="73337"/>
                </a:lnTo>
                <a:lnTo>
                  <a:pt x="79906" y="79585"/>
                </a:lnTo>
                <a:lnTo>
                  <a:pt x="81846" y="82584"/>
                </a:lnTo>
                <a:lnTo>
                  <a:pt x="84001" y="88457"/>
                </a:lnTo>
                <a:lnTo>
                  <a:pt x="89766" y="110771"/>
                </a:lnTo>
                <a:lnTo>
                  <a:pt x="91276" y="119567"/>
                </a:lnTo>
                <a:lnTo>
                  <a:pt x="92283" y="128289"/>
                </a:lnTo>
                <a:lnTo>
                  <a:pt x="92956" y="136961"/>
                </a:lnTo>
                <a:lnTo>
                  <a:pt x="92451" y="143695"/>
                </a:lnTo>
                <a:lnTo>
                  <a:pt x="91161" y="149137"/>
                </a:lnTo>
                <a:lnTo>
                  <a:pt x="89349" y="153717"/>
                </a:lnTo>
                <a:lnTo>
                  <a:pt x="88141" y="158676"/>
                </a:lnTo>
                <a:lnTo>
                  <a:pt x="87336" y="163887"/>
                </a:lnTo>
                <a:lnTo>
                  <a:pt x="86799" y="169265"/>
                </a:lnTo>
                <a:lnTo>
                  <a:pt x="85489" y="173804"/>
                </a:lnTo>
                <a:lnTo>
                  <a:pt x="83663" y="177782"/>
                </a:lnTo>
                <a:lnTo>
                  <a:pt x="81493" y="181386"/>
                </a:lnTo>
                <a:lnTo>
                  <a:pt x="79094" y="186647"/>
                </a:lnTo>
                <a:lnTo>
                  <a:pt x="76542" y="193012"/>
                </a:lnTo>
                <a:lnTo>
                  <a:pt x="73888" y="200112"/>
                </a:lnTo>
                <a:lnTo>
                  <a:pt x="70214" y="206751"/>
                </a:lnTo>
                <a:lnTo>
                  <a:pt x="65860" y="213082"/>
                </a:lnTo>
                <a:lnTo>
                  <a:pt x="61051" y="219207"/>
                </a:lnTo>
                <a:lnTo>
                  <a:pt x="57846" y="224243"/>
                </a:lnTo>
                <a:lnTo>
                  <a:pt x="55709" y="228553"/>
                </a:lnTo>
                <a:lnTo>
                  <a:pt x="54284" y="232379"/>
                </a:lnTo>
                <a:lnTo>
                  <a:pt x="52382" y="235882"/>
                </a:lnTo>
                <a:lnTo>
                  <a:pt x="50162" y="239170"/>
                </a:lnTo>
                <a:lnTo>
                  <a:pt x="47729" y="242314"/>
                </a:lnTo>
                <a:lnTo>
                  <a:pt x="45026" y="248348"/>
                </a:lnTo>
                <a:lnTo>
                  <a:pt x="44305" y="251291"/>
                </a:lnTo>
                <a:lnTo>
                  <a:pt x="42872" y="254205"/>
                </a:lnTo>
                <a:lnTo>
                  <a:pt x="40964" y="257100"/>
                </a:lnTo>
                <a:lnTo>
                  <a:pt x="38739" y="259983"/>
                </a:lnTo>
                <a:lnTo>
                  <a:pt x="36304" y="262857"/>
                </a:lnTo>
                <a:lnTo>
                  <a:pt x="33728" y="265726"/>
                </a:lnTo>
                <a:lnTo>
                  <a:pt x="27300" y="272623"/>
                </a:lnTo>
                <a:lnTo>
                  <a:pt x="26773" y="274141"/>
                </a:lnTo>
                <a:lnTo>
                  <a:pt x="26187" y="278369"/>
                </a:lnTo>
                <a:lnTo>
                  <a:pt x="25078" y="279877"/>
                </a:lnTo>
                <a:lnTo>
                  <a:pt x="23387" y="280882"/>
                </a:lnTo>
                <a:lnTo>
                  <a:pt x="17145" y="28289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7"/>
          <p:cNvSpPr/>
          <p:nvPr/>
        </p:nvSpPr>
        <p:spPr>
          <a:xfrm>
            <a:off x="3817620" y="2503170"/>
            <a:ext cx="222885" cy="85726"/>
          </a:xfrm>
          <a:custGeom>
            <a:avLst/>
            <a:gdLst/>
            <a:ahLst/>
            <a:cxnLst/>
            <a:rect l="0" t="0" r="0" b="0"/>
            <a:pathLst>
              <a:path w="222885" h="85726">
                <a:moveTo>
                  <a:pt x="0" y="85725"/>
                </a:moveTo>
                <a:lnTo>
                  <a:pt x="9101" y="76623"/>
                </a:lnTo>
                <a:lnTo>
                  <a:pt x="13688" y="73942"/>
                </a:lnTo>
                <a:lnTo>
                  <a:pt x="18650" y="72154"/>
                </a:lnTo>
                <a:lnTo>
                  <a:pt x="23863" y="70963"/>
                </a:lnTo>
                <a:lnTo>
                  <a:pt x="32101" y="68263"/>
                </a:lnTo>
                <a:lnTo>
                  <a:pt x="83931" y="49476"/>
                </a:lnTo>
                <a:lnTo>
                  <a:pt x="92149" y="46319"/>
                </a:lnTo>
                <a:lnTo>
                  <a:pt x="99532" y="43262"/>
                </a:lnTo>
                <a:lnTo>
                  <a:pt x="106360" y="40271"/>
                </a:lnTo>
                <a:lnTo>
                  <a:pt x="119026" y="34408"/>
                </a:lnTo>
                <a:lnTo>
                  <a:pt x="148460" y="20018"/>
                </a:lnTo>
                <a:lnTo>
                  <a:pt x="159962" y="14294"/>
                </a:lnTo>
                <a:lnTo>
                  <a:pt x="165696" y="12387"/>
                </a:lnTo>
                <a:lnTo>
                  <a:pt x="171424" y="11115"/>
                </a:lnTo>
                <a:lnTo>
                  <a:pt x="177147" y="10268"/>
                </a:lnTo>
                <a:lnTo>
                  <a:pt x="183821" y="8750"/>
                </a:lnTo>
                <a:lnTo>
                  <a:pt x="191127" y="6785"/>
                </a:lnTo>
                <a:lnTo>
                  <a:pt x="209732" y="1340"/>
                </a:lnTo>
                <a:lnTo>
                  <a:pt x="214816" y="595"/>
                </a:lnTo>
                <a:lnTo>
                  <a:pt x="222884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8"/>
          <p:cNvSpPr/>
          <p:nvPr/>
        </p:nvSpPr>
        <p:spPr>
          <a:xfrm>
            <a:off x="3826192" y="2588895"/>
            <a:ext cx="248604" cy="59655"/>
          </a:xfrm>
          <a:custGeom>
            <a:avLst/>
            <a:gdLst/>
            <a:ahLst/>
            <a:cxnLst/>
            <a:rect l="0" t="0" r="0" b="0"/>
            <a:pathLst>
              <a:path w="248604" h="59655">
                <a:moveTo>
                  <a:pt x="0" y="51435"/>
                </a:moveTo>
                <a:lnTo>
                  <a:pt x="0" y="55986"/>
                </a:lnTo>
                <a:lnTo>
                  <a:pt x="953" y="57326"/>
                </a:lnTo>
                <a:lnTo>
                  <a:pt x="2540" y="58220"/>
                </a:lnTo>
                <a:lnTo>
                  <a:pt x="4551" y="58815"/>
                </a:lnTo>
                <a:lnTo>
                  <a:pt x="11865" y="59478"/>
                </a:lnTo>
                <a:lnTo>
                  <a:pt x="16483" y="59654"/>
                </a:lnTo>
                <a:lnTo>
                  <a:pt x="22418" y="58819"/>
                </a:lnTo>
                <a:lnTo>
                  <a:pt x="29233" y="57310"/>
                </a:lnTo>
                <a:lnTo>
                  <a:pt x="36633" y="55352"/>
                </a:lnTo>
                <a:lnTo>
                  <a:pt x="43472" y="54046"/>
                </a:lnTo>
                <a:lnTo>
                  <a:pt x="49936" y="53176"/>
                </a:lnTo>
                <a:lnTo>
                  <a:pt x="56151" y="52595"/>
                </a:lnTo>
                <a:lnTo>
                  <a:pt x="64104" y="50303"/>
                </a:lnTo>
                <a:lnTo>
                  <a:pt x="73216" y="46871"/>
                </a:lnTo>
                <a:lnTo>
                  <a:pt x="83100" y="42677"/>
                </a:lnTo>
                <a:lnTo>
                  <a:pt x="92548" y="39881"/>
                </a:lnTo>
                <a:lnTo>
                  <a:pt x="101704" y="38017"/>
                </a:lnTo>
                <a:lnTo>
                  <a:pt x="110665" y="36775"/>
                </a:lnTo>
                <a:lnTo>
                  <a:pt x="118544" y="34994"/>
                </a:lnTo>
                <a:lnTo>
                  <a:pt x="125702" y="32854"/>
                </a:lnTo>
                <a:lnTo>
                  <a:pt x="132379" y="30475"/>
                </a:lnTo>
                <a:lnTo>
                  <a:pt x="138735" y="28889"/>
                </a:lnTo>
                <a:lnTo>
                  <a:pt x="144878" y="27832"/>
                </a:lnTo>
                <a:lnTo>
                  <a:pt x="150878" y="27127"/>
                </a:lnTo>
                <a:lnTo>
                  <a:pt x="156783" y="25704"/>
                </a:lnTo>
                <a:lnTo>
                  <a:pt x="162624" y="23804"/>
                </a:lnTo>
                <a:lnTo>
                  <a:pt x="168424" y="21584"/>
                </a:lnTo>
                <a:lnTo>
                  <a:pt x="174195" y="19152"/>
                </a:lnTo>
                <a:lnTo>
                  <a:pt x="179947" y="16578"/>
                </a:lnTo>
                <a:lnTo>
                  <a:pt x="185687" y="13909"/>
                </a:lnTo>
                <a:lnTo>
                  <a:pt x="192372" y="12130"/>
                </a:lnTo>
                <a:lnTo>
                  <a:pt x="199685" y="10944"/>
                </a:lnTo>
                <a:lnTo>
                  <a:pt x="207419" y="10153"/>
                </a:lnTo>
                <a:lnTo>
                  <a:pt x="215432" y="8674"/>
                </a:lnTo>
                <a:lnTo>
                  <a:pt x="223631" y="6735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9"/>
          <p:cNvSpPr/>
          <p:nvPr/>
        </p:nvSpPr>
        <p:spPr>
          <a:xfrm>
            <a:off x="3054667" y="2691764"/>
            <a:ext cx="325756" cy="94299"/>
          </a:xfrm>
          <a:custGeom>
            <a:avLst/>
            <a:gdLst/>
            <a:ahLst/>
            <a:cxnLst/>
            <a:rect l="0" t="0" r="0" b="0"/>
            <a:pathLst>
              <a:path w="325756" h="94299">
                <a:moveTo>
                  <a:pt x="0" y="94298"/>
                </a:moveTo>
                <a:lnTo>
                  <a:pt x="9102" y="89747"/>
                </a:lnTo>
                <a:lnTo>
                  <a:pt x="18650" y="87513"/>
                </a:lnTo>
                <a:lnTo>
                  <a:pt x="23864" y="86917"/>
                </a:lnTo>
                <a:lnTo>
                  <a:pt x="29244" y="85568"/>
                </a:lnTo>
                <a:lnTo>
                  <a:pt x="34736" y="83715"/>
                </a:lnTo>
                <a:lnTo>
                  <a:pt x="40302" y="81528"/>
                </a:lnTo>
                <a:lnTo>
                  <a:pt x="61727" y="74017"/>
                </a:lnTo>
                <a:lnTo>
                  <a:pt x="214289" y="22869"/>
                </a:lnTo>
                <a:lnTo>
                  <a:pt x="258226" y="9740"/>
                </a:lnTo>
                <a:lnTo>
                  <a:pt x="272164" y="6493"/>
                </a:lnTo>
                <a:lnTo>
                  <a:pt x="284312" y="4329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0"/>
          <p:cNvSpPr/>
          <p:nvPr/>
        </p:nvSpPr>
        <p:spPr>
          <a:xfrm>
            <a:off x="3183254" y="2743200"/>
            <a:ext cx="257176" cy="94298"/>
          </a:xfrm>
          <a:custGeom>
            <a:avLst/>
            <a:gdLst/>
            <a:ahLst/>
            <a:cxnLst/>
            <a:rect l="0" t="0" r="0" b="0"/>
            <a:pathLst>
              <a:path w="257176" h="94298">
                <a:moveTo>
                  <a:pt x="0" y="94297"/>
                </a:moveTo>
                <a:lnTo>
                  <a:pt x="13653" y="85196"/>
                </a:lnTo>
                <a:lnTo>
                  <a:pt x="19580" y="81562"/>
                </a:lnTo>
                <a:lnTo>
                  <a:pt x="25436" y="78187"/>
                </a:lnTo>
                <a:lnTo>
                  <a:pt x="37022" y="71897"/>
                </a:lnTo>
                <a:lnTo>
                  <a:pt x="48522" y="65926"/>
                </a:lnTo>
                <a:lnTo>
                  <a:pt x="57113" y="62048"/>
                </a:lnTo>
                <a:lnTo>
                  <a:pt x="79359" y="52659"/>
                </a:lnTo>
                <a:lnTo>
                  <a:pt x="92911" y="47489"/>
                </a:lnTo>
                <a:lnTo>
                  <a:pt x="135480" y="32062"/>
                </a:lnTo>
                <a:lnTo>
                  <a:pt x="145565" y="28042"/>
                </a:lnTo>
                <a:lnTo>
                  <a:pt x="154193" y="24409"/>
                </a:lnTo>
                <a:lnTo>
                  <a:pt x="161851" y="21988"/>
                </a:lnTo>
                <a:lnTo>
                  <a:pt x="168861" y="20373"/>
                </a:lnTo>
                <a:lnTo>
                  <a:pt x="175439" y="19297"/>
                </a:lnTo>
                <a:lnTo>
                  <a:pt x="181729" y="17627"/>
                </a:lnTo>
                <a:lnTo>
                  <a:pt x="187828" y="15561"/>
                </a:lnTo>
                <a:lnTo>
                  <a:pt x="193799" y="13231"/>
                </a:lnTo>
                <a:lnTo>
                  <a:pt x="199684" y="10726"/>
                </a:lnTo>
                <a:lnTo>
                  <a:pt x="211304" y="5402"/>
                </a:lnTo>
                <a:lnTo>
                  <a:pt x="217069" y="3601"/>
                </a:lnTo>
                <a:lnTo>
                  <a:pt x="222818" y="2401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1"/>
          <p:cNvSpPr/>
          <p:nvPr/>
        </p:nvSpPr>
        <p:spPr>
          <a:xfrm>
            <a:off x="2111692" y="3574732"/>
            <a:ext cx="334328" cy="77154"/>
          </a:xfrm>
          <a:custGeom>
            <a:avLst/>
            <a:gdLst/>
            <a:ahLst/>
            <a:cxnLst/>
            <a:rect l="0" t="0" r="0" b="0"/>
            <a:pathLst>
              <a:path w="334328" h="77154">
                <a:moveTo>
                  <a:pt x="0" y="77153"/>
                </a:moveTo>
                <a:lnTo>
                  <a:pt x="19313" y="77153"/>
                </a:lnTo>
                <a:lnTo>
                  <a:pt x="22400" y="76200"/>
                </a:lnTo>
                <a:lnTo>
                  <a:pt x="25411" y="74613"/>
                </a:lnTo>
                <a:lnTo>
                  <a:pt x="28371" y="72602"/>
                </a:lnTo>
                <a:lnTo>
                  <a:pt x="36739" y="70367"/>
                </a:lnTo>
                <a:lnTo>
                  <a:pt x="41638" y="69772"/>
                </a:lnTo>
                <a:lnTo>
                  <a:pt x="45856" y="68422"/>
                </a:lnTo>
                <a:lnTo>
                  <a:pt x="49621" y="66570"/>
                </a:lnTo>
                <a:lnTo>
                  <a:pt x="53083" y="64382"/>
                </a:lnTo>
                <a:lnTo>
                  <a:pt x="58249" y="61971"/>
                </a:lnTo>
                <a:lnTo>
                  <a:pt x="64550" y="59412"/>
                </a:lnTo>
                <a:lnTo>
                  <a:pt x="71608" y="56753"/>
                </a:lnTo>
                <a:lnTo>
                  <a:pt x="81076" y="54028"/>
                </a:lnTo>
                <a:lnTo>
                  <a:pt x="92151" y="51259"/>
                </a:lnTo>
                <a:lnTo>
                  <a:pt x="104296" y="48460"/>
                </a:lnTo>
                <a:lnTo>
                  <a:pt x="114298" y="45641"/>
                </a:lnTo>
                <a:lnTo>
                  <a:pt x="122871" y="42810"/>
                </a:lnTo>
                <a:lnTo>
                  <a:pt x="138429" y="37125"/>
                </a:lnTo>
                <a:lnTo>
                  <a:pt x="154869" y="31422"/>
                </a:lnTo>
                <a:lnTo>
                  <a:pt x="165159" y="28568"/>
                </a:lnTo>
                <a:lnTo>
                  <a:pt x="176781" y="25713"/>
                </a:lnTo>
                <a:lnTo>
                  <a:pt x="189291" y="22857"/>
                </a:lnTo>
                <a:lnTo>
                  <a:pt x="200489" y="20953"/>
                </a:lnTo>
                <a:lnTo>
                  <a:pt x="210812" y="19684"/>
                </a:lnTo>
                <a:lnTo>
                  <a:pt x="235617" y="17321"/>
                </a:lnTo>
                <a:lnTo>
                  <a:pt x="275216" y="13096"/>
                </a:lnTo>
                <a:lnTo>
                  <a:pt x="290157" y="10635"/>
                </a:lnTo>
                <a:lnTo>
                  <a:pt x="301071" y="8043"/>
                </a:lnTo>
                <a:lnTo>
                  <a:pt x="309299" y="5362"/>
                </a:lnTo>
                <a:lnTo>
                  <a:pt x="315737" y="3575"/>
                </a:lnTo>
                <a:lnTo>
                  <a:pt x="320981" y="2383"/>
                </a:lnTo>
                <a:lnTo>
                  <a:pt x="33432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2"/>
          <p:cNvSpPr/>
          <p:nvPr/>
        </p:nvSpPr>
        <p:spPr>
          <a:xfrm>
            <a:off x="2171700" y="3600450"/>
            <a:ext cx="291465" cy="111443"/>
          </a:xfrm>
          <a:custGeom>
            <a:avLst/>
            <a:gdLst/>
            <a:ahLst/>
            <a:cxnLst/>
            <a:rect l="0" t="0" r="0" b="0"/>
            <a:pathLst>
              <a:path w="291465" h="111443">
                <a:moveTo>
                  <a:pt x="0" y="111442"/>
                </a:moveTo>
                <a:lnTo>
                  <a:pt x="9101" y="106891"/>
                </a:lnTo>
                <a:lnTo>
                  <a:pt x="12735" y="104598"/>
                </a:lnTo>
                <a:lnTo>
                  <a:pt x="16110" y="102117"/>
                </a:lnTo>
                <a:lnTo>
                  <a:pt x="19312" y="99510"/>
                </a:lnTo>
                <a:lnTo>
                  <a:pt x="23352" y="96820"/>
                </a:lnTo>
                <a:lnTo>
                  <a:pt x="27950" y="94074"/>
                </a:lnTo>
                <a:lnTo>
                  <a:pt x="32921" y="91291"/>
                </a:lnTo>
                <a:lnTo>
                  <a:pt x="39092" y="88483"/>
                </a:lnTo>
                <a:lnTo>
                  <a:pt x="46064" y="85659"/>
                </a:lnTo>
                <a:lnTo>
                  <a:pt x="53569" y="82823"/>
                </a:lnTo>
                <a:lnTo>
                  <a:pt x="60477" y="79980"/>
                </a:lnTo>
                <a:lnTo>
                  <a:pt x="66988" y="77132"/>
                </a:lnTo>
                <a:lnTo>
                  <a:pt x="73234" y="74282"/>
                </a:lnTo>
                <a:lnTo>
                  <a:pt x="80255" y="71428"/>
                </a:lnTo>
                <a:lnTo>
                  <a:pt x="87793" y="68574"/>
                </a:lnTo>
                <a:lnTo>
                  <a:pt x="103789" y="62862"/>
                </a:lnTo>
                <a:lnTo>
                  <a:pt x="120423" y="57148"/>
                </a:lnTo>
                <a:lnTo>
                  <a:pt x="127907" y="54292"/>
                </a:lnTo>
                <a:lnTo>
                  <a:pt x="134801" y="51434"/>
                </a:lnTo>
                <a:lnTo>
                  <a:pt x="182308" y="30903"/>
                </a:lnTo>
                <a:lnTo>
                  <a:pt x="194881" y="26316"/>
                </a:lnTo>
                <a:lnTo>
                  <a:pt x="205168" y="23259"/>
                </a:lnTo>
                <a:lnTo>
                  <a:pt x="213931" y="21221"/>
                </a:lnTo>
                <a:lnTo>
                  <a:pt x="221678" y="18910"/>
                </a:lnTo>
                <a:lnTo>
                  <a:pt x="228748" y="16416"/>
                </a:lnTo>
                <a:lnTo>
                  <a:pt x="235366" y="13802"/>
                </a:lnTo>
                <a:lnTo>
                  <a:pt x="241683" y="12058"/>
                </a:lnTo>
                <a:lnTo>
                  <a:pt x="247799" y="10897"/>
                </a:lnTo>
                <a:lnTo>
                  <a:pt x="291464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3"/>
          <p:cNvSpPr/>
          <p:nvPr/>
        </p:nvSpPr>
        <p:spPr>
          <a:xfrm>
            <a:off x="2972575" y="3420427"/>
            <a:ext cx="270688" cy="85726"/>
          </a:xfrm>
          <a:custGeom>
            <a:avLst/>
            <a:gdLst/>
            <a:ahLst/>
            <a:cxnLst/>
            <a:rect l="0" t="0" r="0" b="0"/>
            <a:pathLst>
              <a:path w="270688" h="85726">
                <a:moveTo>
                  <a:pt x="4939" y="85725"/>
                </a:moveTo>
                <a:lnTo>
                  <a:pt x="0" y="85725"/>
                </a:lnTo>
                <a:lnTo>
                  <a:pt x="8652" y="85725"/>
                </a:lnTo>
                <a:lnTo>
                  <a:pt x="16432" y="83185"/>
                </a:lnTo>
                <a:lnTo>
                  <a:pt x="21174" y="81174"/>
                </a:lnTo>
                <a:lnTo>
                  <a:pt x="27192" y="78881"/>
                </a:lnTo>
                <a:lnTo>
                  <a:pt x="41500" y="73793"/>
                </a:lnTo>
                <a:lnTo>
                  <a:pt x="65620" y="65574"/>
                </a:lnTo>
                <a:lnTo>
                  <a:pt x="73968" y="61813"/>
                </a:lnTo>
                <a:lnTo>
                  <a:pt x="82391" y="57402"/>
                </a:lnTo>
                <a:lnTo>
                  <a:pt x="90864" y="52555"/>
                </a:lnTo>
                <a:lnTo>
                  <a:pt x="102228" y="47419"/>
                </a:lnTo>
                <a:lnTo>
                  <a:pt x="115518" y="42091"/>
                </a:lnTo>
                <a:lnTo>
                  <a:pt x="142668" y="32042"/>
                </a:lnTo>
                <a:lnTo>
                  <a:pt x="164260" y="24401"/>
                </a:lnTo>
                <a:lnTo>
                  <a:pt x="175923" y="21030"/>
                </a:lnTo>
                <a:lnTo>
                  <a:pt x="188461" y="17830"/>
                </a:lnTo>
                <a:lnTo>
                  <a:pt x="201582" y="14744"/>
                </a:lnTo>
                <a:lnTo>
                  <a:pt x="213187" y="11734"/>
                </a:lnTo>
                <a:lnTo>
                  <a:pt x="223781" y="8776"/>
                </a:lnTo>
                <a:lnTo>
                  <a:pt x="233701" y="5851"/>
                </a:lnTo>
                <a:lnTo>
                  <a:pt x="241267" y="3900"/>
                </a:lnTo>
                <a:lnTo>
                  <a:pt x="247264" y="2600"/>
                </a:lnTo>
                <a:lnTo>
                  <a:pt x="27068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4"/>
          <p:cNvSpPr/>
          <p:nvPr/>
        </p:nvSpPr>
        <p:spPr>
          <a:xfrm>
            <a:off x="2986087" y="3497579"/>
            <a:ext cx="308611" cy="60009"/>
          </a:xfrm>
          <a:custGeom>
            <a:avLst/>
            <a:gdLst/>
            <a:ahLst/>
            <a:cxnLst/>
            <a:rect l="0" t="0" r="0" b="0"/>
            <a:pathLst>
              <a:path w="308611" h="60009">
                <a:moveTo>
                  <a:pt x="0" y="60008"/>
                </a:moveTo>
                <a:lnTo>
                  <a:pt x="29253" y="60008"/>
                </a:lnTo>
                <a:lnTo>
                  <a:pt x="40457" y="58103"/>
                </a:lnTo>
                <a:lnTo>
                  <a:pt x="54594" y="54928"/>
                </a:lnTo>
                <a:lnTo>
                  <a:pt x="70686" y="50907"/>
                </a:lnTo>
                <a:lnTo>
                  <a:pt x="84271" y="48225"/>
                </a:lnTo>
                <a:lnTo>
                  <a:pt x="96186" y="46438"/>
                </a:lnTo>
                <a:lnTo>
                  <a:pt x="106987" y="45246"/>
                </a:lnTo>
                <a:lnTo>
                  <a:pt x="116092" y="43499"/>
                </a:lnTo>
                <a:lnTo>
                  <a:pt x="124067" y="41382"/>
                </a:lnTo>
                <a:lnTo>
                  <a:pt x="131289" y="39019"/>
                </a:lnTo>
                <a:lnTo>
                  <a:pt x="138961" y="37442"/>
                </a:lnTo>
                <a:lnTo>
                  <a:pt x="146933" y="36392"/>
                </a:lnTo>
                <a:lnTo>
                  <a:pt x="155105" y="35692"/>
                </a:lnTo>
                <a:lnTo>
                  <a:pt x="163411" y="34272"/>
                </a:lnTo>
                <a:lnTo>
                  <a:pt x="171806" y="32373"/>
                </a:lnTo>
                <a:lnTo>
                  <a:pt x="180260" y="30155"/>
                </a:lnTo>
                <a:lnTo>
                  <a:pt x="187801" y="27723"/>
                </a:lnTo>
                <a:lnTo>
                  <a:pt x="194733" y="25150"/>
                </a:lnTo>
                <a:lnTo>
                  <a:pt x="201259" y="22482"/>
                </a:lnTo>
                <a:lnTo>
                  <a:pt x="209420" y="20703"/>
                </a:lnTo>
                <a:lnTo>
                  <a:pt x="218671" y="19517"/>
                </a:lnTo>
                <a:lnTo>
                  <a:pt x="228648" y="18727"/>
                </a:lnTo>
                <a:lnTo>
                  <a:pt x="237205" y="17247"/>
                </a:lnTo>
                <a:lnTo>
                  <a:pt x="244814" y="15308"/>
                </a:lnTo>
                <a:lnTo>
                  <a:pt x="251792" y="13063"/>
                </a:lnTo>
                <a:lnTo>
                  <a:pt x="258349" y="10614"/>
                </a:lnTo>
                <a:lnTo>
                  <a:pt x="264625" y="8029"/>
                </a:lnTo>
                <a:lnTo>
                  <a:pt x="270714" y="5353"/>
                </a:lnTo>
                <a:lnTo>
                  <a:pt x="276678" y="3569"/>
                </a:lnTo>
                <a:lnTo>
                  <a:pt x="282560" y="2379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5"/>
          <p:cNvSpPr/>
          <p:nvPr/>
        </p:nvSpPr>
        <p:spPr>
          <a:xfrm>
            <a:off x="2223134" y="3232012"/>
            <a:ext cx="737236" cy="231279"/>
          </a:xfrm>
          <a:custGeom>
            <a:avLst/>
            <a:gdLst/>
            <a:ahLst/>
            <a:cxnLst/>
            <a:rect l="0" t="0" r="0" b="0"/>
            <a:pathLst>
              <a:path w="737236" h="231279">
                <a:moveTo>
                  <a:pt x="0" y="231278"/>
                </a:moveTo>
                <a:lnTo>
                  <a:pt x="9102" y="222176"/>
                </a:lnTo>
                <a:lnTo>
                  <a:pt x="12736" y="216637"/>
                </a:lnTo>
                <a:lnTo>
                  <a:pt x="16111" y="210087"/>
                </a:lnTo>
                <a:lnTo>
                  <a:pt x="19313" y="202863"/>
                </a:lnTo>
                <a:lnTo>
                  <a:pt x="23353" y="197095"/>
                </a:lnTo>
                <a:lnTo>
                  <a:pt x="27951" y="192297"/>
                </a:lnTo>
                <a:lnTo>
                  <a:pt x="32922" y="188145"/>
                </a:lnTo>
                <a:lnTo>
                  <a:pt x="39093" y="182520"/>
                </a:lnTo>
                <a:lnTo>
                  <a:pt x="53570" y="168650"/>
                </a:lnTo>
                <a:lnTo>
                  <a:pt x="60478" y="162856"/>
                </a:lnTo>
                <a:lnTo>
                  <a:pt x="66989" y="158041"/>
                </a:lnTo>
                <a:lnTo>
                  <a:pt x="109329" y="129816"/>
                </a:lnTo>
                <a:lnTo>
                  <a:pt x="120511" y="122679"/>
                </a:lnTo>
                <a:lnTo>
                  <a:pt x="129871" y="116969"/>
                </a:lnTo>
                <a:lnTo>
                  <a:pt x="138016" y="112209"/>
                </a:lnTo>
                <a:lnTo>
                  <a:pt x="145351" y="107131"/>
                </a:lnTo>
                <a:lnTo>
                  <a:pt x="152146" y="101841"/>
                </a:lnTo>
                <a:lnTo>
                  <a:pt x="158580" y="96409"/>
                </a:lnTo>
                <a:lnTo>
                  <a:pt x="164775" y="91835"/>
                </a:lnTo>
                <a:lnTo>
                  <a:pt x="170810" y="87833"/>
                </a:lnTo>
                <a:lnTo>
                  <a:pt x="183548" y="80847"/>
                </a:lnTo>
                <a:lnTo>
                  <a:pt x="212469" y="68601"/>
                </a:lnTo>
                <a:lnTo>
                  <a:pt x="225876" y="62774"/>
                </a:lnTo>
                <a:lnTo>
                  <a:pt x="241360" y="57010"/>
                </a:lnTo>
                <a:lnTo>
                  <a:pt x="266142" y="48409"/>
                </a:lnTo>
                <a:lnTo>
                  <a:pt x="280528" y="42688"/>
                </a:lnTo>
                <a:lnTo>
                  <a:pt x="294224" y="36970"/>
                </a:lnTo>
                <a:lnTo>
                  <a:pt x="309837" y="31254"/>
                </a:lnTo>
                <a:lnTo>
                  <a:pt x="323715" y="27444"/>
                </a:lnTo>
                <a:lnTo>
                  <a:pt x="378491" y="13931"/>
                </a:lnTo>
                <a:lnTo>
                  <a:pt x="404439" y="6727"/>
                </a:lnTo>
                <a:lnTo>
                  <a:pt x="425496" y="2890"/>
                </a:lnTo>
                <a:lnTo>
                  <a:pt x="447237" y="1184"/>
                </a:lnTo>
                <a:lnTo>
                  <a:pt x="475950" y="426"/>
                </a:lnTo>
                <a:lnTo>
                  <a:pt x="560652" y="0"/>
                </a:lnTo>
                <a:lnTo>
                  <a:pt x="588081" y="892"/>
                </a:lnTo>
                <a:lnTo>
                  <a:pt x="612081" y="2440"/>
                </a:lnTo>
                <a:lnTo>
                  <a:pt x="660465" y="6629"/>
                </a:lnTo>
                <a:lnTo>
                  <a:pt x="677398" y="8561"/>
                </a:lnTo>
                <a:lnTo>
                  <a:pt x="701091" y="14052"/>
                </a:lnTo>
                <a:lnTo>
                  <a:pt x="711011" y="15670"/>
                </a:lnTo>
                <a:lnTo>
                  <a:pt x="718595" y="18930"/>
                </a:lnTo>
                <a:lnTo>
                  <a:pt x="721951" y="21132"/>
                </a:lnTo>
                <a:lnTo>
                  <a:pt x="728220" y="23579"/>
                </a:lnTo>
                <a:lnTo>
                  <a:pt x="737235" y="255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6"/>
          <p:cNvSpPr/>
          <p:nvPr/>
        </p:nvSpPr>
        <p:spPr>
          <a:xfrm>
            <a:off x="2377439" y="3214687"/>
            <a:ext cx="162879" cy="180024"/>
          </a:xfrm>
          <a:custGeom>
            <a:avLst/>
            <a:gdLst/>
            <a:ahLst/>
            <a:cxnLst/>
            <a:rect l="0" t="0" r="0" b="0"/>
            <a:pathLst>
              <a:path w="162879" h="180024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6" y="2540"/>
                </a:lnTo>
                <a:lnTo>
                  <a:pt x="7381" y="4551"/>
                </a:lnTo>
                <a:lnTo>
                  <a:pt x="10583" y="9325"/>
                </a:lnTo>
                <a:lnTo>
                  <a:pt x="12771" y="11932"/>
                </a:lnTo>
                <a:lnTo>
                  <a:pt x="16134" y="14622"/>
                </a:lnTo>
                <a:lnTo>
                  <a:pt x="20281" y="17368"/>
                </a:lnTo>
                <a:lnTo>
                  <a:pt x="24951" y="20151"/>
                </a:lnTo>
                <a:lnTo>
                  <a:pt x="29017" y="22959"/>
                </a:lnTo>
                <a:lnTo>
                  <a:pt x="32679" y="25784"/>
                </a:lnTo>
                <a:lnTo>
                  <a:pt x="36074" y="28619"/>
                </a:lnTo>
                <a:lnTo>
                  <a:pt x="40242" y="31462"/>
                </a:lnTo>
                <a:lnTo>
                  <a:pt x="44926" y="34310"/>
                </a:lnTo>
                <a:lnTo>
                  <a:pt x="49953" y="37161"/>
                </a:lnTo>
                <a:lnTo>
                  <a:pt x="54257" y="40966"/>
                </a:lnTo>
                <a:lnTo>
                  <a:pt x="58079" y="45408"/>
                </a:lnTo>
                <a:lnTo>
                  <a:pt x="61580" y="50275"/>
                </a:lnTo>
                <a:lnTo>
                  <a:pt x="66771" y="56377"/>
                </a:lnTo>
                <a:lnTo>
                  <a:pt x="73089" y="63302"/>
                </a:lnTo>
                <a:lnTo>
                  <a:pt x="80159" y="70776"/>
                </a:lnTo>
                <a:lnTo>
                  <a:pt x="87729" y="81474"/>
                </a:lnTo>
                <a:lnTo>
                  <a:pt x="95634" y="94321"/>
                </a:lnTo>
                <a:lnTo>
                  <a:pt x="103761" y="108601"/>
                </a:lnTo>
                <a:lnTo>
                  <a:pt x="110132" y="119073"/>
                </a:lnTo>
                <a:lnTo>
                  <a:pt x="115331" y="127007"/>
                </a:lnTo>
                <a:lnTo>
                  <a:pt x="119750" y="133249"/>
                </a:lnTo>
                <a:lnTo>
                  <a:pt x="124601" y="141220"/>
                </a:lnTo>
                <a:lnTo>
                  <a:pt x="129740" y="150344"/>
                </a:lnTo>
                <a:lnTo>
                  <a:pt x="135071" y="160237"/>
                </a:lnTo>
                <a:lnTo>
                  <a:pt x="139577" y="166832"/>
                </a:lnTo>
                <a:lnTo>
                  <a:pt x="143534" y="171229"/>
                </a:lnTo>
                <a:lnTo>
                  <a:pt x="147125" y="174160"/>
                </a:lnTo>
                <a:lnTo>
                  <a:pt x="150471" y="176114"/>
                </a:lnTo>
                <a:lnTo>
                  <a:pt x="153654" y="177417"/>
                </a:lnTo>
                <a:lnTo>
                  <a:pt x="162878" y="1800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7"/>
          <p:cNvSpPr/>
          <p:nvPr/>
        </p:nvSpPr>
        <p:spPr>
          <a:xfrm>
            <a:off x="2514600" y="3154680"/>
            <a:ext cx="145733" cy="197168"/>
          </a:xfrm>
          <a:custGeom>
            <a:avLst/>
            <a:gdLst/>
            <a:ahLst/>
            <a:cxnLst/>
            <a:rect l="0" t="0" r="0" b="0"/>
            <a:pathLst>
              <a:path w="145733" h="197168">
                <a:moveTo>
                  <a:pt x="0" y="0"/>
                </a:moveTo>
                <a:lnTo>
                  <a:pt x="33170" y="33170"/>
                </a:lnTo>
                <a:lnTo>
                  <a:pt x="37353" y="38305"/>
                </a:lnTo>
                <a:lnTo>
                  <a:pt x="41094" y="43634"/>
                </a:lnTo>
                <a:lnTo>
                  <a:pt x="44541" y="49092"/>
                </a:lnTo>
                <a:lnTo>
                  <a:pt x="48744" y="53683"/>
                </a:lnTo>
                <a:lnTo>
                  <a:pt x="53451" y="57696"/>
                </a:lnTo>
                <a:lnTo>
                  <a:pt x="58494" y="61324"/>
                </a:lnTo>
                <a:lnTo>
                  <a:pt x="62808" y="64695"/>
                </a:lnTo>
                <a:lnTo>
                  <a:pt x="66637" y="67895"/>
                </a:lnTo>
                <a:lnTo>
                  <a:pt x="70142" y="70981"/>
                </a:lnTo>
                <a:lnTo>
                  <a:pt x="73431" y="74943"/>
                </a:lnTo>
                <a:lnTo>
                  <a:pt x="76576" y="79489"/>
                </a:lnTo>
                <a:lnTo>
                  <a:pt x="97570" y="114126"/>
                </a:lnTo>
                <a:lnTo>
                  <a:pt x="103146" y="123709"/>
                </a:lnTo>
                <a:lnTo>
                  <a:pt x="111882" y="139437"/>
                </a:lnTo>
                <a:lnTo>
                  <a:pt x="115546" y="145345"/>
                </a:lnTo>
                <a:lnTo>
                  <a:pt x="118940" y="150237"/>
                </a:lnTo>
                <a:lnTo>
                  <a:pt x="122156" y="154450"/>
                </a:lnTo>
                <a:lnTo>
                  <a:pt x="124300" y="159164"/>
                </a:lnTo>
                <a:lnTo>
                  <a:pt x="125729" y="164212"/>
                </a:lnTo>
                <a:lnTo>
                  <a:pt x="126682" y="169482"/>
                </a:lnTo>
                <a:lnTo>
                  <a:pt x="127317" y="173948"/>
                </a:lnTo>
                <a:lnTo>
                  <a:pt x="127740" y="177878"/>
                </a:lnTo>
                <a:lnTo>
                  <a:pt x="128022" y="181450"/>
                </a:lnTo>
                <a:lnTo>
                  <a:pt x="129163" y="184784"/>
                </a:lnTo>
                <a:lnTo>
                  <a:pt x="130876" y="187959"/>
                </a:lnTo>
                <a:lnTo>
                  <a:pt x="145732" y="1971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8"/>
          <p:cNvSpPr/>
          <p:nvPr/>
        </p:nvSpPr>
        <p:spPr>
          <a:xfrm>
            <a:off x="2703194" y="3128962"/>
            <a:ext cx="102871" cy="265749"/>
          </a:xfrm>
          <a:custGeom>
            <a:avLst/>
            <a:gdLst/>
            <a:ahLst/>
            <a:cxnLst/>
            <a:rect l="0" t="0" r="0" b="0"/>
            <a:pathLst>
              <a:path w="102871" h="265749">
                <a:moveTo>
                  <a:pt x="0" y="0"/>
                </a:moveTo>
                <a:lnTo>
                  <a:pt x="9102" y="4551"/>
                </a:lnTo>
                <a:lnTo>
                  <a:pt x="13688" y="8749"/>
                </a:lnTo>
                <a:lnTo>
                  <a:pt x="18651" y="14405"/>
                </a:lnTo>
                <a:lnTo>
                  <a:pt x="23864" y="21033"/>
                </a:lnTo>
                <a:lnTo>
                  <a:pt x="27339" y="27357"/>
                </a:lnTo>
                <a:lnTo>
                  <a:pt x="29657" y="33478"/>
                </a:lnTo>
                <a:lnTo>
                  <a:pt x="31201" y="39464"/>
                </a:lnTo>
                <a:lnTo>
                  <a:pt x="33184" y="45359"/>
                </a:lnTo>
                <a:lnTo>
                  <a:pt x="35458" y="51195"/>
                </a:lnTo>
                <a:lnTo>
                  <a:pt x="37926" y="56990"/>
                </a:lnTo>
                <a:lnTo>
                  <a:pt x="43209" y="68509"/>
                </a:lnTo>
                <a:lnTo>
                  <a:pt x="45951" y="74248"/>
                </a:lnTo>
                <a:lnTo>
                  <a:pt x="49684" y="84741"/>
                </a:lnTo>
                <a:lnTo>
                  <a:pt x="63087" y="126603"/>
                </a:lnTo>
                <a:lnTo>
                  <a:pt x="66823" y="136789"/>
                </a:lnTo>
                <a:lnTo>
                  <a:pt x="70266" y="145486"/>
                </a:lnTo>
                <a:lnTo>
                  <a:pt x="72562" y="154140"/>
                </a:lnTo>
                <a:lnTo>
                  <a:pt x="74092" y="162768"/>
                </a:lnTo>
                <a:lnTo>
                  <a:pt x="75113" y="171377"/>
                </a:lnTo>
                <a:lnTo>
                  <a:pt x="76745" y="179021"/>
                </a:lnTo>
                <a:lnTo>
                  <a:pt x="78786" y="186023"/>
                </a:lnTo>
                <a:lnTo>
                  <a:pt x="81099" y="192595"/>
                </a:lnTo>
                <a:lnTo>
                  <a:pt x="82641" y="198882"/>
                </a:lnTo>
                <a:lnTo>
                  <a:pt x="83670" y="204978"/>
                </a:lnTo>
                <a:lnTo>
                  <a:pt x="84355" y="210947"/>
                </a:lnTo>
                <a:lnTo>
                  <a:pt x="86717" y="217784"/>
                </a:lnTo>
                <a:lnTo>
                  <a:pt x="90196" y="225199"/>
                </a:lnTo>
                <a:lnTo>
                  <a:pt x="94421" y="233001"/>
                </a:lnTo>
                <a:lnTo>
                  <a:pt x="97237" y="239154"/>
                </a:lnTo>
                <a:lnTo>
                  <a:pt x="99115" y="244208"/>
                </a:lnTo>
                <a:lnTo>
                  <a:pt x="102870" y="2657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9"/>
          <p:cNvSpPr/>
          <p:nvPr/>
        </p:nvSpPr>
        <p:spPr>
          <a:xfrm>
            <a:off x="2377439" y="3703320"/>
            <a:ext cx="831534" cy="257062"/>
          </a:xfrm>
          <a:custGeom>
            <a:avLst/>
            <a:gdLst/>
            <a:ahLst/>
            <a:cxnLst/>
            <a:rect l="0" t="0" r="0" b="0"/>
            <a:pathLst>
              <a:path w="831534" h="257062">
                <a:moveTo>
                  <a:pt x="0" y="214312"/>
                </a:moveTo>
                <a:lnTo>
                  <a:pt x="9102" y="223414"/>
                </a:lnTo>
                <a:lnTo>
                  <a:pt x="12736" y="226095"/>
                </a:lnTo>
                <a:lnTo>
                  <a:pt x="25411" y="232938"/>
                </a:lnTo>
                <a:lnTo>
                  <a:pt x="28371" y="235302"/>
                </a:lnTo>
                <a:lnTo>
                  <a:pt x="34200" y="237928"/>
                </a:lnTo>
                <a:lnTo>
                  <a:pt x="40918" y="239095"/>
                </a:lnTo>
                <a:lnTo>
                  <a:pt x="55410" y="240705"/>
                </a:lnTo>
                <a:lnTo>
                  <a:pt x="77374" y="246760"/>
                </a:lnTo>
                <a:lnTo>
                  <a:pt x="96903" y="250596"/>
                </a:lnTo>
                <a:lnTo>
                  <a:pt x="118248" y="255225"/>
                </a:lnTo>
                <a:lnTo>
                  <a:pt x="137327" y="256308"/>
                </a:lnTo>
                <a:lnTo>
                  <a:pt x="216886" y="257004"/>
                </a:lnTo>
                <a:lnTo>
                  <a:pt x="238888" y="257061"/>
                </a:lnTo>
                <a:lnTo>
                  <a:pt x="259271" y="256146"/>
                </a:lnTo>
                <a:lnTo>
                  <a:pt x="278575" y="254584"/>
                </a:lnTo>
                <a:lnTo>
                  <a:pt x="297159" y="252590"/>
                </a:lnTo>
                <a:lnTo>
                  <a:pt x="322889" y="250375"/>
                </a:lnTo>
                <a:lnTo>
                  <a:pt x="342579" y="249390"/>
                </a:lnTo>
                <a:lnTo>
                  <a:pt x="364030" y="248952"/>
                </a:lnTo>
                <a:lnTo>
                  <a:pt x="381184" y="246218"/>
                </a:lnTo>
                <a:lnTo>
                  <a:pt x="404091" y="239323"/>
                </a:lnTo>
                <a:lnTo>
                  <a:pt x="423436" y="234001"/>
                </a:lnTo>
                <a:lnTo>
                  <a:pt x="436596" y="231248"/>
                </a:lnTo>
                <a:lnTo>
                  <a:pt x="451084" y="228460"/>
                </a:lnTo>
                <a:lnTo>
                  <a:pt x="474802" y="222822"/>
                </a:lnTo>
                <a:lnTo>
                  <a:pt x="493916" y="217142"/>
                </a:lnTo>
                <a:lnTo>
                  <a:pt x="508761" y="211442"/>
                </a:lnTo>
                <a:lnTo>
                  <a:pt x="541481" y="198327"/>
                </a:lnTo>
                <a:lnTo>
                  <a:pt x="562604" y="190380"/>
                </a:lnTo>
                <a:lnTo>
                  <a:pt x="572237" y="186928"/>
                </a:lnTo>
                <a:lnTo>
                  <a:pt x="600720" y="175471"/>
                </a:lnTo>
                <a:lnTo>
                  <a:pt x="617650" y="168416"/>
                </a:lnTo>
                <a:lnTo>
                  <a:pt x="631795" y="161807"/>
                </a:lnTo>
                <a:lnTo>
                  <a:pt x="644081" y="155496"/>
                </a:lnTo>
                <a:lnTo>
                  <a:pt x="664401" y="144357"/>
                </a:lnTo>
                <a:lnTo>
                  <a:pt x="679782" y="136231"/>
                </a:lnTo>
                <a:lnTo>
                  <a:pt x="690428" y="129444"/>
                </a:lnTo>
                <a:lnTo>
                  <a:pt x="694601" y="126301"/>
                </a:lnTo>
                <a:lnTo>
                  <a:pt x="706857" y="120269"/>
                </a:lnTo>
                <a:lnTo>
                  <a:pt x="714126" y="117327"/>
                </a:lnTo>
                <a:lnTo>
                  <a:pt x="721829" y="112507"/>
                </a:lnTo>
                <a:lnTo>
                  <a:pt x="729822" y="106437"/>
                </a:lnTo>
                <a:lnTo>
                  <a:pt x="744418" y="93978"/>
                </a:lnTo>
                <a:lnTo>
                  <a:pt x="754080" y="85265"/>
                </a:lnTo>
                <a:lnTo>
                  <a:pt x="764090" y="78218"/>
                </a:lnTo>
                <a:lnTo>
                  <a:pt x="773936" y="71911"/>
                </a:lnTo>
                <a:lnTo>
                  <a:pt x="781487" y="65933"/>
                </a:lnTo>
                <a:lnTo>
                  <a:pt x="788018" y="60101"/>
                </a:lnTo>
                <a:lnTo>
                  <a:pt x="794095" y="54334"/>
                </a:lnTo>
                <a:lnTo>
                  <a:pt x="799972" y="48595"/>
                </a:lnTo>
                <a:lnTo>
                  <a:pt x="801920" y="45732"/>
                </a:lnTo>
                <a:lnTo>
                  <a:pt x="804084" y="40010"/>
                </a:lnTo>
                <a:lnTo>
                  <a:pt x="805613" y="38103"/>
                </a:lnTo>
                <a:lnTo>
                  <a:pt x="807586" y="36832"/>
                </a:lnTo>
                <a:lnTo>
                  <a:pt x="809853" y="35985"/>
                </a:lnTo>
                <a:lnTo>
                  <a:pt x="814913" y="32503"/>
                </a:lnTo>
                <a:lnTo>
                  <a:pt x="817595" y="30241"/>
                </a:lnTo>
                <a:lnTo>
                  <a:pt x="819384" y="27781"/>
                </a:lnTo>
                <a:lnTo>
                  <a:pt x="821901" y="20720"/>
                </a:lnTo>
                <a:lnTo>
                  <a:pt x="822254" y="19528"/>
                </a:lnTo>
                <a:lnTo>
                  <a:pt x="83153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0"/>
          <p:cNvSpPr/>
          <p:nvPr/>
        </p:nvSpPr>
        <p:spPr>
          <a:xfrm>
            <a:off x="2668904" y="3866197"/>
            <a:ext cx="137161" cy="222886"/>
          </a:xfrm>
          <a:custGeom>
            <a:avLst/>
            <a:gdLst/>
            <a:ahLst/>
            <a:cxnLst/>
            <a:rect l="0" t="0" r="0" b="0"/>
            <a:pathLst>
              <a:path w="137161" h="222886">
                <a:moveTo>
                  <a:pt x="0" y="0"/>
                </a:moveTo>
                <a:lnTo>
                  <a:pt x="4552" y="9102"/>
                </a:lnTo>
                <a:lnTo>
                  <a:pt x="6844" y="12736"/>
                </a:lnTo>
                <a:lnTo>
                  <a:pt x="9326" y="16110"/>
                </a:lnTo>
                <a:lnTo>
                  <a:pt x="11932" y="19313"/>
                </a:lnTo>
                <a:lnTo>
                  <a:pt x="13670" y="23353"/>
                </a:lnTo>
                <a:lnTo>
                  <a:pt x="14829" y="27951"/>
                </a:lnTo>
                <a:lnTo>
                  <a:pt x="15601" y="32921"/>
                </a:lnTo>
                <a:lnTo>
                  <a:pt x="17068" y="37187"/>
                </a:lnTo>
                <a:lnTo>
                  <a:pt x="18999" y="40985"/>
                </a:lnTo>
                <a:lnTo>
                  <a:pt x="21239" y="44468"/>
                </a:lnTo>
                <a:lnTo>
                  <a:pt x="23684" y="48695"/>
                </a:lnTo>
                <a:lnTo>
                  <a:pt x="28941" y="58472"/>
                </a:lnTo>
                <a:lnTo>
                  <a:pt x="33582" y="65652"/>
                </a:lnTo>
                <a:lnTo>
                  <a:pt x="39533" y="74248"/>
                </a:lnTo>
                <a:lnTo>
                  <a:pt x="46358" y="83789"/>
                </a:lnTo>
                <a:lnTo>
                  <a:pt x="51861" y="92054"/>
                </a:lnTo>
                <a:lnTo>
                  <a:pt x="56481" y="99469"/>
                </a:lnTo>
                <a:lnTo>
                  <a:pt x="60514" y="106318"/>
                </a:lnTo>
                <a:lnTo>
                  <a:pt x="70076" y="121547"/>
                </a:lnTo>
                <a:lnTo>
                  <a:pt x="75292" y="129609"/>
                </a:lnTo>
                <a:lnTo>
                  <a:pt x="79722" y="136889"/>
                </a:lnTo>
                <a:lnTo>
                  <a:pt x="83628" y="143647"/>
                </a:lnTo>
                <a:lnTo>
                  <a:pt x="90508" y="156236"/>
                </a:lnTo>
                <a:lnTo>
                  <a:pt x="96741" y="168180"/>
                </a:lnTo>
                <a:lnTo>
                  <a:pt x="99737" y="174986"/>
                </a:lnTo>
                <a:lnTo>
                  <a:pt x="102686" y="182379"/>
                </a:lnTo>
                <a:lnTo>
                  <a:pt x="105605" y="190167"/>
                </a:lnTo>
                <a:lnTo>
                  <a:pt x="108504" y="196310"/>
                </a:lnTo>
                <a:lnTo>
                  <a:pt x="111389" y="201358"/>
                </a:lnTo>
                <a:lnTo>
                  <a:pt x="114264" y="205676"/>
                </a:lnTo>
                <a:lnTo>
                  <a:pt x="117134" y="209508"/>
                </a:lnTo>
                <a:lnTo>
                  <a:pt x="119999" y="213014"/>
                </a:lnTo>
                <a:lnTo>
                  <a:pt x="137160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1"/>
          <p:cNvSpPr/>
          <p:nvPr/>
        </p:nvSpPr>
        <p:spPr>
          <a:xfrm>
            <a:off x="2806064" y="3806190"/>
            <a:ext cx="154306" cy="248603"/>
          </a:xfrm>
          <a:custGeom>
            <a:avLst/>
            <a:gdLst/>
            <a:ahLst/>
            <a:cxnLst/>
            <a:rect l="0" t="0" r="0" b="0"/>
            <a:pathLst>
              <a:path w="154306" h="248603">
                <a:moveTo>
                  <a:pt x="0" y="0"/>
                </a:moveTo>
                <a:lnTo>
                  <a:pt x="4551" y="13652"/>
                </a:lnTo>
                <a:lnTo>
                  <a:pt x="6844" y="19579"/>
                </a:lnTo>
                <a:lnTo>
                  <a:pt x="9326" y="25435"/>
                </a:lnTo>
                <a:lnTo>
                  <a:pt x="11932" y="31244"/>
                </a:lnTo>
                <a:lnTo>
                  <a:pt x="14622" y="36069"/>
                </a:lnTo>
                <a:lnTo>
                  <a:pt x="17369" y="40238"/>
                </a:lnTo>
                <a:lnTo>
                  <a:pt x="20152" y="43971"/>
                </a:lnTo>
                <a:lnTo>
                  <a:pt x="23912" y="50269"/>
                </a:lnTo>
                <a:lnTo>
                  <a:pt x="28324" y="58277"/>
                </a:lnTo>
                <a:lnTo>
                  <a:pt x="33171" y="67427"/>
                </a:lnTo>
                <a:lnTo>
                  <a:pt x="37354" y="74478"/>
                </a:lnTo>
                <a:lnTo>
                  <a:pt x="41095" y="80132"/>
                </a:lnTo>
                <a:lnTo>
                  <a:pt x="44542" y="84854"/>
                </a:lnTo>
                <a:lnTo>
                  <a:pt x="47792" y="89907"/>
                </a:lnTo>
                <a:lnTo>
                  <a:pt x="50912" y="95180"/>
                </a:lnTo>
                <a:lnTo>
                  <a:pt x="53944" y="100601"/>
                </a:lnTo>
                <a:lnTo>
                  <a:pt x="59853" y="111704"/>
                </a:lnTo>
                <a:lnTo>
                  <a:pt x="88580" y="168597"/>
                </a:lnTo>
                <a:lnTo>
                  <a:pt x="91439" y="173358"/>
                </a:lnTo>
                <a:lnTo>
                  <a:pt x="94297" y="177484"/>
                </a:lnTo>
                <a:lnTo>
                  <a:pt x="97155" y="181187"/>
                </a:lnTo>
                <a:lnTo>
                  <a:pt x="100012" y="185562"/>
                </a:lnTo>
                <a:lnTo>
                  <a:pt x="102870" y="190383"/>
                </a:lnTo>
                <a:lnTo>
                  <a:pt x="105728" y="195502"/>
                </a:lnTo>
                <a:lnTo>
                  <a:pt x="108585" y="199867"/>
                </a:lnTo>
                <a:lnTo>
                  <a:pt x="111443" y="203729"/>
                </a:lnTo>
                <a:lnTo>
                  <a:pt x="114300" y="207257"/>
                </a:lnTo>
                <a:lnTo>
                  <a:pt x="117158" y="210561"/>
                </a:lnTo>
                <a:lnTo>
                  <a:pt x="120015" y="213716"/>
                </a:lnTo>
                <a:lnTo>
                  <a:pt x="122873" y="216772"/>
                </a:lnTo>
                <a:lnTo>
                  <a:pt x="125730" y="220715"/>
                </a:lnTo>
                <a:lnTo>
                  <a:pt x="128588" y="225248"/>
                </a:lnTo>
                <a:lnTo>
                  <a:pt x="131446" y="230176"/>
                </a:lnTo>
                <a:lnTo>
                  <a:pt x="134303" y="233460"/>
                </a:lnTo>
                <a:lnTo>
                  <a:pt x="137161" y="235650"/>
                </a:lnTo>
                <a:lnTo>
                  <a:pt x="140018" y="237110"/>
                </a:lnTo>
                <a:lnTo>
                  <a:pt x="142875" y="239035"/>
                </a:lnTo>
                <a:lnTo>
                  <a:pt x="145733" y="241272"/>
                </a:lnTo>
                <a:lnTo>
                  <a:pt x="154305" y="2486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2"/>
          <p:cNvSpPr/>
          <p:nvPr/>
        </p:nvSpPr>
        <p:spPr>
          <a:xfrm>
            <a:off x="2943225" y="3797617"/>
            <a:ext cx="197168" cy="231459"/>
          </a:xfrm>
          <a:custGeom>
            <a:avLst/>
            <a:gdLst/>
            <a:ahLst/>
            <a:cxnLst/>
            <a:rect l="0" t="0" r="0" b="0"/>
            <a:pathLst>
              <a:path w="197168" h="231459">
                <a:moveTo>
                  <a:pt x="0" y="0"/>
                </a:moveTo>
                <a:lnTo>
                  <a:pt x="4550" y="9102"/>
                </a:lnTo>
                <a:lnTo>
                  <a:pt x="7796" y="14641"/>
                </a:lnTo>
                <a:lnTo>
                  <a:pt x="16482" y="28414"/>
                </a:lnTo>
                <a:lnTo>
                  <a:pt x="21465" y="34183"/>
                </a:lnTo>
                <a:lnTo>
                  <a:pt x="26692" y="38981"/>
                </a:lnTo>
                <a:lnTo>
                  <a:pt x="32082" y="43133"/>
                </a:lnTo>
                <a:lnTo>
                  <a:pt x="38533" y="49710"/>
                </a:lnTo>
                <a:lnTo>
                  <a:pt x="45691" y="57905"/>
                </a:lnTo>
                <a:lnTo>
                  <a:pt x="53321" y="67178"/>
                </a:lnTo>
                <a:lnTo>
                  <a:pt x="60312" y="74313"/>
                </a:lnTo>
                <a:lnTo>
                  <a:pt x="66878" y="80022"/>
                </a:lnTo>
                <a:lnTo>
                  <a:pt x="73160" y="84781"/>
                </a:lnTo>
                <a:lnTo>
                  <a:pt x="78301" y="89858"/>
                </a:lnTo>
                <a:lnTo>
                  <a:pt x="82680" y="95148"/>
                </a:lnTo>
                <a:lnTo>
                  <a:pt x="86553" y="100579"/>
                </a:lnTo>
                <a:lnTo>
                  <a:pt x="91039" y="106105"/>
                </a:lnTo>
                <a:lnTo>
                  <a:pt x="95935" y="111695"/>
                </a:lnTo>
                <a:lnTo>
                  <a:pt x="101104" y="117326"/>
                </a:lnTo>
                <a:lnTo>
                  <a:pt x="111927" y="128662"/>
                </a:lnTo>
                <a:lnTo>
                  <a:pt x="117481" y="134353"/>
                </a:lnTo>
                <a:lnTo>
                  <a:pt x="122135" y="140051"/>
                </a:lnTo>
                <a:lnTo>
                  <a:pt x="126191" y="145755"/>
                </a:lnTo>
                <a:lnTo>
                  <a:pt x="129847" y="151462"/>
                </a:lnTo>
                <a:lnTo>
                  <a:pt x="134190" y="156220"/>
                </a:lnTo>
                <a:lnTo>
                  <a:pt x="138989" y="160344"/>
                </a:lnTo>
                <a:lnTo>
                  <a:pt x="144095" y="164046"/>
                </a:lnTo>
                <a:lnTo>
                  <a:pt x="148450" y="168419"/>
                </a:lnTo>
                <a:lnTo>
                  <a:pt x="152307" y="173239"/>
                </a:lnTo>
                <a:lnTo>
                  <a:pt x="155830" y="178358"/>
                </a:lnTo>
                <a:lnTo>
                  <a:pt x="159132" y="182722"/>
                </a:lnTo>
                <a:lnTo>
                  <a:pt x="162285" y="186585"/>
                </a:lnTo>
                <a:lnTo>
                  <a:pt x="165340" y="190113"/>
                </a:lnTo>
                <a:lnTo>
                  <a:pt x="168329" y="194369"/>
                </a:lnTo>
                <a:lnTo>
                  <a:pt x="171274" y="199112"/>
                </a:lnTo>
                <a:lnTo>
                  <a:pt x="174190" y="204179"/>
                </a:lnTo>
                <a:lnTo>
                  <a:pt x="177087" y="208509"/>
                </a:lnTo>
                <a:lnTo>
                  <a:pt x="179970" y="212349"/>
                </a:lnTo>
                <a:lnTo>
                  <a:pt x="186891" y="220804"/>
                </a:lnTo>
                <a:lnTo>
                  <a:pt x="190377" y="224500"/>
                </a:lnTo>
                <a:lnTo>
                  <a:pt x="197167" y="2314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3"/>
          <p:cNvSpPr/>
          <p:nvPr/>
        </p:nvSpPr>
        <p:spPr>
          <a:xfrm>
            <a:off x="3114684" y="2246113"/>
            <a:ext cx="814379" cy="308493"/>
          </a:xfrm>
          <a:custGeom>
            <a:avLst/>
            <a:gdLst/>
            <a:ahLst/>
            <a:cxnLst/>
            <a:rect l="0" t="0" r="0" b="0"/>
            <a:pathLst>
              <a:path w="814379" h="308493">
                <a:moveTo>
                  <a:pt x="8563" y="308492"/>
                </a:moveTo>
                <a:lnTo>
                  <a:pt x="344" y="292053"/>
                </a:lnTo>
                <a:lnTo>
                  <a:pt x="11" y="282657"/>
                </a:lnTo>
                <a:lnTo>
                  <a:pt x="0" y="278595"/>
                </a:lnTo>
                <a:lnTo>
                  <a:pt x="949" y="276178"/>
                </a:lnTo>
                <a:lnTo>
                  <a:pt x="6836" y="268225"/>
                </a:lnTo>
                <a:lnTo>
                  <a:pt x="14613" y="259837"/>
                </a:lnTo>
                <a:lnTo>
                  <a:pt x="22950" y="250366"/>
                </a:lnTo>
                <a:lnTo>
                  <a:pt x="28609" y="241065"/>
                </a:lnTo>
                <a:lnTo>
                  <a:pt x="34300" y="233122"/>
                </a:lnTo>
                <a:lnTo>
                  <a:pt x="40957" y="225464"/>
                </a:lnTo>
                <a:lnTo>
                  <a:pt x="50265" y="215710"/>
                </a:lnTo>
                <a:lnTo>
                  <a:pt x="57320" y="209490"/>
                </a:lnTo>
                <a:lnTo>
                  <a:pt x="65832" y="202486"/>
                </a:lnTo>
                <a:lnTo>
                  <a:pt x="75318" y="194958"/>
                </a:lnTo>
                <a:lnTo>
                  <a:pt x="84499" y="188035"/>
                </a:lnTo>
                <a:lnTo>
                  <a:pt x="102320" y="175263"/>
                </a:lnTo>
                <a:lnTo>
                  <a:pt x="110120" y="169190"/>
                </a:lnTo>
                <a:lnTo>
                  <a:pt x="117225" y="163237"/>
                </a:lnTo>
                <a:lnTo>
                  <a:pt x="123867" y="157362"/>
                </a:lnTo>
                <a:lnTo>
                  <a:pt x="138867" y="148296"/>
                </a:lnTo>
                <a:lnTo>
                  <a:pt x="155058" y="140138"/>
                </a:lnTo>
                <a:lnTo>
                  <a:pt x="163377" y="135296"/>
                </a:lnTo>
                <a:lnTo>
                  <a:pt x="180239" y="124836"/>
                </a:lnTo>
                <a:lnTo>
                  <a:pt x="197258" y="113837"/>
                </a:lnTo>
                <a:lnTo>
                  <a:pt x="208655" y="107284"/>
                </a:lnTo>
                <a:lnTo>
                  <a:pt x="236558" y="92384"/>
                </a:lnTo>
                <a:lnTo>
                  <a:pt x="255809" y="83457"/>
                </a:lnTo>
                <a:lnTo>
                  <a:pt x="302600" y="63379"/>
                </a:lnTo>
                <a:lnTo>
                  <a:pt x="337366" y="49375"/>
                </a:lnTo>
                <a:lnTo>
                  <a:pt x="350638" y="44307"/>
                </a:lnTo>
                <a:lnTo>
                  <a:pt x="375544" y="36136"/>
                </a:lnTo>
                <a:lnTo>
                  <a:pt x="399313" y="29330"/>
                </a:lnTo>
                <a:lnTo>
                  <a:pt x="433162" y="20143"/>
                </a:lnTo>
                <a:lnTo>
                  <a:pt x="452544" y="14284"/>
                </a:lnTo>
                <a:lnTo>
                  <a:pt x="473223" y="11045"/>
                </a:lnTo>
                <a:lnTo>
                  <a:pt x="497019" y="8653"/>
                </a:lnTo>
                <a:lnTo>
                  <a:pt x="526644" y="4415"/>
                </a:lnTo>
                <a:lnTo>
                  <a:pt x="542545" y="2904"/>
                </a:lnTo>
                <a:lnTo>
                  <a:pt x="558861" y="1897"/>
                </a:lnTo>
                <a:lnTo>
                  <a:pt x="589373" y="777"/>
                </a:lnTo>
                <a:lnTo>
                  <a:pt x="624520" y="147"/>
                </a:lnTo>
                <a:lnTo>
                  <a:pt x="650621" y="0"/>
                </a:lnTo>
                <a:lnTo>
                  <a:pt x="670477" y="2474"/>
                </a:lnTo>
                <a:lnTo>
                  <a:pt x="692366" y="9222"/>
                </a:lnTo>
                <a:lnTo>
                  <a:pt x="730481" y="24587"/>
                </a:lnTo>
                <a:lnTo>
                  <a:pt x="748833" y="29912"/>
                </a:lnTo>
                <a:lnTo>
                  <a:pt x="769875" y="35449"/>
                </a:lnTo>
                <a:lnTo>
                  <a:pt x="781264" y="40454"/>
                </a:lnTo>
                <a:lnTo>
                  <a:pt x="793983" y="48627"/>
                </a:lnTo>
                <a:lnTo>
                  <a:pt x="798876" y="51429"/>
                </a:lnTo>
                <a:lnTo>
                  <a:pt x="814378" y="598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4"/>
          <p:cNvSpPr/>
          <p:nvPr/>
        </p:nvSpPr>
        <p:spPr>
          <a:xfrm>
            <a:off x="3226117" y="2280285"/>
            <a:ext cx="205741" cy="145733"/>
          </a:xfrm>
          <a:custGeom>
            <a:avLst/>
            <a:gdLst/>
            <a:ahLst/>
            <a:cxnLst/>
            <a:rect l="0" t="0" r="0" b="0"/>
            <a:pathLst>
              <a:path w="205741" h="145733">
                <a:moveTo>
                  <a:pt x="0" y="0"/>
                </a:moveTo>
                <a:lnTo>
                  <a:pt x="9102" y="9101"/>
                </a:lnTo>
                <a:lnTo>
                  <a:pt x="12735" y="11782"/>
                </a:lnTo>
                <a:lnTo>
                  <a:pt x="16110" y="13570"/>
                </a:lnTo>
                <a:lnTo>
                  <a:pt x="19313" y="14761"/>
                </a:lnTo>
                <a:lnTo>
                  <a:pt x="24305" y="17461"/>
                </a:lnTo>
                <a:lnTo>
                  <a:pt x="30491" y="21165"/>
                </a:lnTo>
                <a:lnTo>
                  <a:pt x="37472" y="25540"/>
                </a:lnTo>
                <a:lnTo>
                  <a:pt x="44031" y="30361"/>
                </a:lnTo>
                <a:lnTo>
                  <a:pt x="50309" y="35481"/>
                </a:lnTo>
                <a:lnTo>
                  <a:pt x="56400" y="40799"/>
                </a:lnTo>
                <a:lnTo>
                  <a:pt x="63317" y="47202"/>
                </a:lnTo>
                <a:lnTo>
                  <a:pt x="78623" y="61936"/>
                </a:lnTo>
                <a:lnTo>
                  <a:pt x="85753" y="67960"/>
                </a:lnTo>
                <a:lnTo>
                  <a:pt x="92411" y="72929"/>
                </a:lnTo>
                <a:lnTo>
                  <a:pt x="98755" y="77194"/>
                </a:lnTo>
                <a:lnTo>
                  <a:pt x="115964" y="89554"/>
                </a:lnTo>
                <a:lnTo>
                  <a:pt x="125886" y="96850"/>
                </a:lnTo>
                <a:lnTo>
                  <a:pt x="133455" y="102666"/>
                </a:lnTo>
                <a:lnTo>
                  <a:pt x="139452" y="107497"/>
                </a:lnTo>
                <a:lnTo>
                  <a:pt x="144403" y="111669"/>
                </a:lnTo>
                <a:lnTo>
                  <a:pt x="149609" y="115403"/>
                </a:lnTo>
                <a:lnTo>
                  <a:pt x="154984" y="118845"/>
                </a:lnTo>
                <a:lnTo>
                  <a:pt x="160473" y="122093"/>
                </a:lnTo>
                <a:lnTo>
                  <a:pt x="165084" y="125210"/>
                </a:lnTo>
                <a:lnTo>
                  <a:pt x="169111" y="128241"/>
                </a:lnTo>
                <a:lnTo>
                  <a:pt x="172748" y="131214"/>
                </a:lnTo>
                <a:lnTo>
                  <a:pt x="176126" y="134148"/>
                </a:lnTo>
                <a:lnTo>
                  <a:pt x="179329" y="137057"/>
                </a:lnTo>
                <a:lnTo>
                  <a:pt x="186765" y="144018"/>
                </a:lnTo>
                <a:lnTo>
                  <a:pt x="188327" y="144590"/>
                </a:lnTo>
                <a:lnTo>
                  <a:pt x="192603" y="145224"/>
                </a:lnTo>
                <a:lnTo>
                  <a:pt x="197679" y="145507"/>
                </a:lnTo>
                <a:lnTo>
                  <a:pt x="205740" y="1457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5"/>
          <p:cNvSpPr/>
          <p:nvPr/>
        </p:nvSpPr>
        <p:spPr>
          <a:xfrm>
            <a:off x="3363277" y="2194560"/>
            <a:ext cx="154306" cy="214313"/>
          </a:xfrm>
          <a:custGeom>
            <a:avLst/>
            <a:gdLst/>
            <a:ahLst/>
            <a:cxnLst/>
            <a:rect l="0" t="0" r="0" b="0"/>
            <a:pathLst>
              <a:path w="154306" h="214313">
                <a:moveTo>
                  <a:pt x="0" y="0"/>
                </a:moveTo>
                <a:lnTo>
                  <a:pt x="0" y="9101"/>
                </a:lnTo>
                <a:lnTo>
                  <a:pt x="952" y="12735"/>
                </a:lnTo>
                <a:lnTo>
                  <a:pt x="4551" y="19312"/>
                </a:lnTo>
                <a:lnTo>
                  <a:pt x="9325" y="25410"/>
                </a:lnTo>
                <a:lnTo>
                  <a:pt x="11932" y="28370"/>
                </a:lnTo>
                <a:lnTo>
                  <a:pt x="14622" y="32249"/>
                </a:lnTo>
                <a:lnTo>
                  <a:pt x="17368" y="36739"/>
                </a:lnTo>
                <a:lnTo>
                  <a:pt x="20151" y="41638"/>
                </a:lnTo>
                <a:lnTo>
                  <a:pt x="24864" y="47760"/>
                </a:lnTo>
                <a:lnTo>
                  <a:pt x="30864" y="54700"/>
                </a:lnTo>
                <a:lnTo>
                  <a:pt x="37721" y="62184"/>
                </a:lnTo>
                <a:lnTo>
                  <a:pt x="43245" y="69078"/>
                </a:lnTo>
                <a:lnTo>
                  <a:pt x="47880" y="75580"/>
                </a:lnTo>
                <a:lnTo>
                  <a:pt x="51922" y="81819"/>
                </a:lnTo>
                <a:lnTo>
                  <a:pt x="55570" y="87883"/>
                </a:lnTo>
                <a:lnTo>
                  <a:pt x="58954" y="93831"/>
                </a:lnTo>
                <a:lnTo>
                  <a:pt x="62163" y="99701"/>
                </a:lnTo>
                <a:lnTo>
                  <a:pt x="66207" y="105520"/>
                </a:lnTo>
                <a:lnTo>
                  <a:pt x="70808" y="111304"/>
                </a:lnTo>
                <a:lnTo>
                  <a:pt x="75780" y="117065"/>
                </a:lnTo>
                <a:lnTo>
                  <a:pt x="83845" y="126006"/>
                </a:lnTo>
                <a:lnTo>
                  <a:pt x="87329" y="129724"/>
                </a:lnTo>
                <a:lnTo>
                  <a:pt x="91557" y="135060"/>
                </a:lnTo>
                <a:lnTo>
                  <a:pt x="96280" y="141475"/>
                </a:lnTo>
                <a:lnTo>
                  <a:pt x="101335" y="148609"/>
                </a:lnTo>
                <a:lnTo>
                  <a:pt x="105656" y="155270"/>
                </a:lnTo>
                <a:lnTo>
                  <a:pt x="109490" y="161616"/>
                </a:lnTo>
                <a:lnTo>
                  <a:pt x="112999" y="167751"/>
                </a:lnTo>
                <a:lnTo>
                  <a:pt x="116290" y="172794"/>
                </a:lnTo>
                <a:lnTo>
                  <a:pt x="119436" y="177108"/>
                </a:lnTo>
                <a:lnTo>
                  <a:pt x="122486" y="180937"/>
                </a:lnTo>
                <a:lnTo>
                  <a:pt x="125473" y="184442"/>
                </a:lnTo>
                <a:lnTo>
                  <a:pt x="128416" y="187731"/>
                </a:lnTo>
                <a:lnTo>
                  <a:pt x="131331" y="190876"/>
                </a:lnTo>
                <a:lnTo>
                  <a:pt x="133274" y="193926"/>
                </a:lnTo>
                <a:lnTo>
                  <a:pt x="135433" y="199854"/>
                </a:lnTo>
                <a:lnTo>
                  <a:pt x="136961" y="201816"/>
                </a:lnTo>
                <a:lnTo>
                  <a:pt x="138932" y="203124"/>
                </a:lnTo>
                <a:lnTo>
                  <a:pt x="141199" y="203996"/>
                </a:lnTo>
                <a:lnTo>
                  <a:pt x="142710" y="205529"/>
                </a:lnTo>
                <a:lnTo>
                  <a:pt x="143717" y="207504"/>
                </a:lnTo>
                <a:lnTo>
                  <a:pt x="144389" y="209774"/>
                </a:lnTo>
                <a:lnTo>
                  <a:pt x="145789" y="211286"/>
                </a:lnTo>
                <a:lnTo>
                  <a:pt x="147676" y="212295"/>
                </a:lnTo>
                <a:lnTo>
                  <a:pt x="154305" y="2143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36"/>
          <p:cNvSpPr/>
          <p:nvPr/>
        </p:nvSpPr>
        <p:spPr>
          <a:xfrm>
            <a:off x="3517582" y="2160270"/>
            <a:ext cx="137161" cy="222886"/>
          </a:xfrm>
          <a:custGeom>
            <a:avLst/>
            <a:gdLst/>
            <a:ahLst/>
            <a:cxnLst/>
            <a:rect l="0" t="0" r="0" b="0"/>
            <a:pathLst>
              <a:path w="137161" h="222886">
                <a:moveTo>
                  <a:pt x="0" y="0"/>
                </a:moveTo>
                <a:lnTo>
                  <a:pt x="9102" y="9101"/>
                </a:lnTo>
                <a:lnTo>
                  <a:pt x="14640" y="15592"/>
                </a:lnTo>
                <a:lnTo>
                  <a:pt x="28414" y="32965"/>
                </a:lnTo>
                <a:lnTo>
                  <a:pt x="34183" y="41026"/>
                </a:lnTo>
                <a:lnTo>
                  <a:pt x="38981" y="48306"/>
                </a:lnTo>
                <a:lnTo>
                  <a:pt x="43132" y="55064"/>
                </a:lnTo>
                <a:lnTo>
                  <a:pt x="47805" y="64332"/>
                </a:lnTo>
                <a:lnTo>
                  <a:pt x="52825" y="75273"/>
                </a:lnTo>
                <a:lnTo>
                  <a:pt x="62530" y="97272"/>
                </a:lnTo>
                <a:lnTo>
                  <a:pt x="70019" y="113399"/>
                </a:lnTo>
                <a:lnTo>
                  <a:pt x="79590" y="133189"/>
                </a:lnTo>
                <a:lnTo>
                  <a:pt x="85444" y="143085"/>
                </a:lnTo>
                <a:lnTo>
                  <a:pt x="102110" y="169321"/>
                </a:lnTo>
                <a:lnTo>
                  <a:pt x="109031" y="179555"/>
                </a:lnTo>
                <a:lnTo>
                  <a:pt x="114597" y="187331"/>
                </a:lnTo>
                <a:lnTo>
                  <a:pt x="119261" y="193467"/>
                </a:lnTo>
                <a:lnTo>
                  <a:pt x="123322" y="199463"/>
                </a:lnTo>
                <a:lnTo>
                  <a:pt x="126982" y="205365"/>
                </a:lnTo>
                <a:lnTo>
                  <a:pt x="137160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37"/>
          <p:cNvSpPr/>
          <p:nvPr/>
        </p:nvSpPr>
        <p:spPr>
          <a:xfrm>
            <a:off x="3346132" y="2691764"/>
            <a:ext cx="539840" cy="306926"/>
          </a:xfrm>
          <a:custGeom>
            <a:avLst/>
            <a:gdLst/>
            <a:ahLst/>
            <a:cxnLst/>
            <a:rect l="0" t="0" r="0" b="0"/>
            <a:pathLst>
              <a:path w="539840" h="306926">
                <a:moveTo>
                  <a:pt x="0" y="257175"/>
                </a:moveTo>
                <a:lnTo>
                  <a:pt x="4551" y="266277"/>
                </a:lnTo>
                <a:lnTo>
                  <a:pt x="6844" y="268958"/>
                </a:lnTo>
                <a:lnTo>
                  <a:pt x="9325" y="270746"/>
                </a:lnTo>
                <a:lnTo>
                  <a:pt x="14622" y="273684"/>
                </a:lnTo>
                <a:lnTo>
                  <a:pt x="20151" y="278165"/>
                </a:lnTo>
                <a:lnTo>
                  <a:pt x="30864" y="283332"/>
                </a:lnTo>
                <a:lnTo>
                  <a:pt x="46102" y="288803"/>
                </a:lnTo>
                <a:lnTo>
                  <a:pt x="55500" y="291596"/>
                </a:lnTo>
                <a:lnTo>
                  <a:pt x="65575" y="294410"/>
                </a:lnTo>
                <a:lnTo>
                  <a:pt x="81849" y="300077"/>
                </a:lnTo>
                <a:lnTo>
                  <a:pt x="88856" y="302921"/>
                </a:lnTo>
                <a:lnTo>
                  <a:pt x="97338" y="304818"/>
                </a:lnTo>
                <a:lnTo>
                  <a:pt x="106802" y="306082"/>
                </a:lnTo>
                <a:lnTo>
                  <a:pt x="116921" y="306925"/>
                </a:lnTo>
                <a:lnTo>
                  <a:pt x="131287" y="306534"/>
                </a:lnTo>
                <a:lnTo>
                  <a:pt x="148485" y="305321"/>
                </a:lnTo>
                <a:lnTo>
                  <a:pt x="167570" y="303560"/>
                </a:lnTo>
                <a:lnTo>
                  <a:pt x="183151" y="302386"/>
                </a:lnTo>
                <a:lnTo>
                  <a:pt x="196396" y="301604"/>
                </a:lnTo>
                <a:lnTo>
                  <a:pt x="223609" y="300502"/>
                </a:lnTo>
                <a:lnTo>
                  <a:pt x="229083" y="300347"/>
                </a:lnTo>
                <a:lnTo>
                  <a:pt x="240244" y="297636"/>
                </a:lnTo>
                <a:lnTo>
                  <a:pt x="253460" y="293255"/>
                </a:lnTo>
                <a:lnTo>
                  <a:pt x="272034" y="288133"/>
                </a:lnTo>
                <a:lnTo>
                  <a:pt x="287909" y="282682"/>
                </a:lnTo>
                <a:lnTo>
                  <a:pt x="301315" y="277084"/>
                </a:lnTo>
                <a:lnTo>
                  <a:pt x="313623" y="271421"/>
                </a:lnTo>
                <a:lnTo>
                  <a:pt x="331262" y="262878"/>
                </a:lnTo>
                <a:lnTo>
                  <a:pt x="342807" y="254630"/>
                </a:lnTo>
                <a:lnTo>
                  <a:pt x="354289" y="245567"/>
                </a:lnTo>
                <a:lnTo>
                  <a:pt x="365742" y="238364"/>
                </a:lnTo>
                <a:lnTo>
                  <a:pt x="373368" y="232252"/>
                </a:lnTo>
                <a:lnTo>
                  <a:pt x="382262" y="224367"/>
                </a:lnTo>
                <a:lnTo>
                  <a:pt x="400399" y="207352"/>
                </a:lnTo>
                <a:lnTo>
                  <a:pt x="414810" y="193439"/>
                </a:lnTo>
                <a:lnTo>
                  <a:pt x="420368" y="187062"/>
                </a:lnTo>
                <a:lnTo>
                  <a:pt x="425025" y="180906"/>
                </a:lnTo>
                <a:lnTo>
                  <a:pt x="429083" y="174897"/>
                </a:lnTo>
                <a:lnTo>
                  <a:pt x="433692" y="168985"/>
                </a:lnTo>
                <a:lnTo>
                  <a:pt x="438671" y="163140"/>
                </a:lnTo>
                <a:lnTo>
                  <a:pt x="443895" y="157337"/>
                </a:lnTo>
                <a:lnTo>
                  <a:pt x="462399" y="138190"/>
                </a:lnTo>
                <a:lnTo>
                  <a:pt x="514481" y="85625"/>
                </a:lnTo>
                <a:lnTo>
                  <a:pt x="517294" y="80896"/>
                </a:lnTo>
                <a:lnTo>
                  <a:pt x="519170" y="75838"/>
                </a:lnTo>
                <a:lnTo>
                  <a:pt x="520421" y="70562"/>
                </a:lnTo>
                <a:lnTo>
                  <a:pt x="523160" y="64186"/>
                </a:lnTo>
                <a:lnTo>
                  <a:pt x="526891" y="57079"/>
                </a:lnTo>
                <a:lnTo>
                  <a:pt x="531283" y="49483"/>
                </a:lnTo>
                <a:lnTo>
                  <a:pt x="534212" y="43466"/>
                </a:lnTo>
                <a:lnTo>
                  <a:pt x="537465" y="34241"/>
                </a:lnTo>
                <a:lnTo>
                  <a:pt x="538911" y="26966"/>
                </a:lnTo>
                <a:lnTo>
                  <a:pt x="539725" y="17515"/>
                </a:lnTo>
                <a:lnTo>
                  <a:pt x="539839" y="14535"/>
                </a:lnTo>
                <a:lnTo>
                  <a:pt x="538963" y="11595"/>
                </a:lnTo>
                <a:lnTo>
                  <a:pt x="537426" y="8683"/>
                </a:lnTo>
                <a:lnTo>
                  <a:pt x="53149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38"/>
          <p:cNvSpPr/>
          <p:nvPr/>
        </p:nvSpPr>
        <p:spPr>
          <a:xfrm>
            <a:off x="3569017" y="2888932"/>
            <a:ext cx="120016" cy="180024"/>
          </a:xfrm>
          <a:custGeom>
            <a:avLst/>
            <a:gdLst/>
            <a:ahLst/>
            <a:cxnLst/>
            <a:rect l="0" t="0" r="0" b="0"/>
            <a:pathLst>
              <a:path w="120016" h="180024">
                <a:moveTo>
                  <a:pt x="0" y="0"/>
                </a:moveTo>
                <a:lnTo>
                  <a:pt x="0" y="13653"/>
                </a:lnTo>
                <a:lnTo>
                  <a:pt x="1905" y="21484"/>
                </a:lnTo>
                <a:lnTo>
                  <a:pt x="5080" y="30515"/>
                </a:lnTo>
                <a:lnTo>
                  <a:pt x="9102" y="40346"/>
                </a:lnTo>
                <a:lnTo>
                  <a:pt x="12735" y="47853"/>
                </a:lnTo>
                <a:lnTo>
                  <a:pt x="16110" y="53809"/>
                </a:lnTo>
                <a:lnTo>
                  <a:pt x="19313" y="58733"/>
                </a:lnTo>
                <a:lnTo>
                  <a:pt x="22400" y="63920"/>
                </a:lnTo>
                <a:lnTo>
                  <a:pt x="25411" y="69283"/>
                </a:lnTo>
                <a:lnTo>
                  <a:pt x="31296" y="80323"/>
                </a:lnTo>
                <a:lnTo>
                  <a:pt x="37087" y="91579"/>
                </a:lnTo>
                <a:lnTo>
                  <a:pt x="40917" y="96295"/>
                </a:lnTo>
                <a:lnTo>
                  <a:pt x="45375" y="100392"/>
                </a:lnTo>
                <a:lnTo>
                  <a:pt x="50253" y="104075"/>
                </a:lnTo>
                <a:lnTo>
                  <a:pt x="54457" y="108436"/>
                </a:lnTo>
                <a:lnTo>
                  <a:pt x="58212" y="113248"/>
                </a:lnTo>
                <a:lnTo>
                  <a:pt x="61668" y="118361"/>
                </a:lnTo>
                <a:lnTo>
                  <a:pt x="64925" y="123675"/>
                </a:lnTo>
                <a:lnTo>
                  <a:pt x="68048" y="129123"/>
                </a:lnTo>
                <a:lnTo>
                  <a:pt x="71082" y="134659"/>
                </a:lnTo>
                <a:lnTo>
                  <a:pt x="75011" y="140255"/>
                </a:lnTo>
                <a:lnTo>
                  <a:pt x="79535" y="145891"/>
                </a:lnTo>
                <a:lnTo>
                  <a:pt x="84456" y="151553"/>
                </a:lnTo>
                <a:lnTo>
                  <a:pt x="92464" y="160385"/>
                </a:lnTo>
                <a:lnTo>
                  <a:pt x="99197" y="167485"/>
                </a:lnTo>
                <a:lnTo>
                  <a:pt x="105365" y="173815"/>
                </a:lnTo>
                <a:lnTo>
                  <a:pt x="108343" y="175884"/>
                </a:lnTo>
                <a:lnTo>
                  <a:pt x="111281" y="177264"/>
                </a:lnTo>
                <a:lnTo>
                  <a:pt x="120015" y="1800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39"/>
          <p:cNvSpPr/>
          <p:nvPr/>
        </p:nvSpPr>
        <p:spPr>
          <a:xfrm>
            <a:off x="3629025" y="2828925"/>
            <a:ext cx="154305" cy="222886"/>
          </a:xfrm>
          <a:custGeom>
            <a:avLst/>
            <a:gdLst/>
            <a:ahLst/>
            <a:cxnLst/>
            <a:rect l="0" t="0" r="0" b="0"/>
            <a:pathLst>
              <a:path w="154305" h="222886">
                <a:moveTo>
                  <a:pt x="0" y="0"/>
                </a:moveTo>
                <a:lnTo>
                  <a:pt x="9101" y="13652"/>
                </a:lnTo>
                <a:lnTo>
                  <a:pt x="21190" y="30515"/>
                </a:lnTo>
                <a:lnTo>
                  <a:pt x="28414" y="40346"/>
                </a:lnTo>
                <a:lnTo>
                  <a:pt x="33230" y="48805"/>
                </a:lnTo>
                <a:lnTo>
                  <a:pt x="36440" y="56349"/>
                </a:lnTo>
                <a:lnTo>
                  <a:pt x="38581" y="63283"/>
                </a:lnTo>
                <a:lnTo>
                  <a:pt x="42865" y="71716"/>
                </a:lnTo>
                <a:lnTo>
                  <a:pt x="48579" y="81148"/>
                </a:lnTo>
                <a:lnTo>
                  <a:pt x="73731" y="119111"/>
                </a:lnTo>
                <a:lnTo>
                  <a:pt x="78681" y="127032"/>
                </a:lnTo>
                <a:lnTo>
                  <a:pt x="82934" y="134218"/>
                </a:lnTo>
                <a:lnTo>
                  <a:pt x="86722" y="140913"/>
                </a:lnTo>
                <a:lnTo>
                  <a:pt x="93057" y="150140"/>
                </a:lnTo>
                <a:lnTo>
                  <a:pt x="101090" y="161053"/>
                </a:lnTo>
                <a:lnTo>
                  <a:pt x="110256" y="173091"/>
                </a:lnTo>
                <a:lnTo>
                  <a:pt x="117319" y="182069"/>
                </a:lnTo>
                <a:lnTo>
                  <a:pt x="122980" y="189007"/>
                </a:lnTo>
                <a:lnTo>
                  <a:pt x="127706" y="194584"/>
                </a:lnTo>
                <a:lnTo>
                  <a:pt x="131810" y="199255"/>
                </a:lnTo>
                <a:lnTo>
                  <a:pt x="138910" y="206985"/>
                </a:lnTo>
                <a:lnTo>
                  <a:pt x="154304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0"/>
          <p:cNvSpPr/>
          <p:nvPr/>
        </p:nvSpPr>
        <p:spPr>
          <a:xfrm>
            <a:off x="3723322" y="2794635"/>
            <a:ext cx="162879" cy="222886"/>
          </a:xfrm>
          <a:custGeom>
            <a:avLst/>
            <a:gdLst/>
            <a:ahLst/>
            <a:cxnLst/>
            <a:rect l="0" t="0" r="0" b="0"/>
            <a:pathLst>
              <a:path w="162879" h="222886">
                <a:moveTo>
                  <a:pt x="0" y="0"/>
                </a:moveTo>
                <a:lnTo>
                  <a:pt x="4551" y="9101"/>
                </a:lnTo>
                <a:lnTo>
                  <a:pt x="6844" y="12735"/>
                </a:lnTo>
                <a:lnTo>
                  <a:pt x="11932" y="19312"/>
                </a:lnTo>
                <a:lnTo>
                  <a:pt x="14622" y="23352"/>
                </a:lnTo>
                <a:lnTo>
                  <a:pt x="17368" y="27950"/>
                </a:lnTo>
                <a:lnTo>
                  <a:pt x="20151" y="32921"/>
                </a:lnTo>
                <a:lnTo>
                  <a:pt x="24864" y="40045"/>
                </a:lnTo>
                <a:lnTo>
                  <a:pt x="37721" y="58120"/>
                </a:lnTo>
                <a:lnTo>
                  <a:pt x="43245" y="66369"/>
                </a:lnTo>
                <a:lnTo>
                  <a:pt x="47879" y="73773"/>
                </a:lnTo>
                <a:lnTo>
                  <a:pt x="51923" y="80615"/>
                </a:lnTo>
                <a:lnTo>
                  <a:pt x="56522" y="87080"/>
                </a:lnTo>
                <a:lnTo>
                  <a:pt x="61494" y="93296"/>
                </a:lnTo>
                <a:lnTo>
                  <a:pt x="66714" y="99345"/>
                </a:lnTo>
                <a:lnTo>
                  <a:pt x="72098" y="105282"/>
                </a:lnTo>
                <a:lnTo>
                  <a:pt x="83161" y="116959"/>
                </a:lnTo>
                <a:lnTo>
                  <a:pt x="104696" y="138921"/>
                </a:lnTo>
                <a:lnTo>
                  <a:pt x="109802" y="144049"/>
                </a:lnTo>
                <a:lnTo>
                  <a:pt x="116064" y="152230"/>
                </a:lnTo>
                <a:lnTo>
                  <a:pt x="123096" y="162446"/>
                </a:lnTo>
                <a:lnTo>
                  <a:pt x="130641" y="174020"/>
                </a:lnTo>
                <a:lnTo>
                  <a:pt x="136624" y="183641"/>
                </a:lnTo>
                <a:lnTo>
                  <a:pt x="141566" y="191960"/>
                </a:lnTo>
                <a:lnTo>
                  <a:pt x="145812" y="199410"/>
                </a:lnTo>
                <a:lnTo>
                  <a:pt x="149595" y="205330"/>
                </a:lnTo>
                <a:lnTo>
                  <a:pt x="153070" y="210229"/>
                </a:lnTo>
                <a:lnTo>
                  <a:pt x="162878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1"/>
          <p:cNvSpPr/>
          <p:nvPr/>
        </p:nvSpPr>
        <p:spPr>
          <a:xfrm>
            <a:off x="3075446" y="1963102"/>
            <a:ext cx="116382" cy="214313"/>
          </a:xfrm>
          <a:custGeom>
            <a:avLst/>
            <a:gdLst/>
            <a:ahLst/>
            <a:cxnLst/>
            <a:rect l="0" t="0" r="0" b="0"/>
            <a:pathLst>
              <a:path w="116382" h="214313">
                <a:moveTo>
                  <a:pt x="4939" y="0"/>
                </a:moveTo>
                <a:lnTo>
                  <a:pt x="388" y="0"/>
                </a:lnTo>
                <a:lnTo>
                  <a:pt x="0" y="953"/>
                </a:lnTo>
                <a:lnTo>
                  <a:pt x="693" y="2540"/>
                </a:lnTo>
                <a:lnTo>
                  <a:pt x="4004" y="6844"/>
                </a:lnTo>
                <a:lnTo>
                  <a:pt x="6221" y="9325"/>
                </a:lnTo>
                <a:lnTo>
                  <a:pt x="8651" y="11932"/>
                </a:lnTo>
                <a:lnTo>
                  <a:pt x="10271" y="14622"/>
                </a:lnTo>
                <a:lnTo>
                  <a:pt x="12071" y="20151"/>
                </a:lnTo>
                <a:lnTo>
                  <a:pt x="15411" y="25784"/>
                </a:lnTo>
                <a:lnTo>
                  <a:pt x="17635" y="28619"/>
                </a:lnTo>
                <a:lnTo>
                  <a:pt x="20070" y="32414"/>
                </a:lnTo>
                <a:lnTo>
                  <a:pt x="22646" y="36850"/>
                </a:lnTo>
                <a:lnTo>
                  <a:pt x="25316" y="41711"/>
                </a:lnTo>
                <a:lnTo>
                  <a:pt x="27096" y="45905"/>
                </a:lnTo>
                <a:lnTo>
                  <a:pt x="28283" y="49654"/>
                </a:lnTo>
                <a:lnTo>
                  <a:pt x="29074" y="53105"/>
                </a:lnTo>
                <a:lnTo>
                  <a:pt x="30554" y="58263"/>
                </a:lnTo>
                <a:lnTo>
                  <a:pt x="34738" y="71615"/>
                </a:lnTo>
                <a:lnTo>
                  <a:pt x="37187" y="78223"/>
                </a:lnTo>
                <a:lnTo>
                  <a:pt x="39773" y="84534"/>
                </a:lnTo>
                <a:lnTo>
                  <a:pt x="42449" y="90646"/>
                </a:lnTo>
                <a:lnTo>
                  <a:pt x="46138" y="95673"/>
                </a:lnTo>
                <a:lnTo>
                  <a:pt x="50502" y="99977"/>
                </a:lnTo>
                <a:lnTo>
                  <a:pt x="55317" y="103799"/>
                </a:lnTo>
                <a:lnTo>
                  <a:pt x="58527" y="107299"/>
                </a:lnTo>
                <a:lnTo>
                  <a:pt x="60667" y="110585"/>
                </a:lnTo>
                <a:lnTo>
                  <a:pt x="62093" y="113729"/>
                </a:lnTo>
                <a:lnTo>
                  <a:pt x="68652" y="127254"/>
                </a:lnTo>
                <a:lnTo>
                  <a:pt x="76627" y="143327"/>
                </a:lnTo>
                <a:lnTo>
                  <a:pt x="79401" y="147939"/>
                </a:lnTo>
                <a:lnTo>
                  <a:pt x="82203" y="151966"/>
                </a:lnTo>
                <a:lnTo>
                  <a:pt x="85023" y="155603"/>
                </a:lnTo>
                <a:lnTo>
                  <a:pt x="87856" y="159933"/>
                </a:lnTo>
                <a:lnTo>
                  <a:pt x="90697" y="164725"/>
                </a:lnTo>
                <a:lnTo>
                  <a:pt x="93543" y="169824"/>
                </a:lnTo>
                <a:lnTo>
                  <a:pt x="95441" y="174176"/>
                </a:lnTo>
                <a:lnTo>
                  <a:pt x="96706" y="178030"/>
                </a:lnTo>
                <a:lnTo>
                  <a:pt x="97549" y="181552"/>
                </a:lnTo>
                <a:lnTo>
                  <a:pt x="101026" y="188005"/>
                </a:lnTo>
                <a:lnTo>
                  <a:pt x="103287" y="191059"/>
                </a:lnTo>
                <a:lnTo>
                  <a:pt x="105747" y="194048"/>
                </a:lnTo>
                <a:lnTo>
                  <a:pt x="108339" y="196993"/>
                </a:lnTo>
                <a:lnTo>
                  <a:pt x="111020" y="199908"/>
                </a:lnTo>
                <a:lnTo>
                  <a:pt x="112807" y="202805"/>
                </a:lnTo>
                <a:lnTo>
                  <a:pt x="113998" y="205688"/>
                </a:lnTo>
                <a:lnTo>
                  <a:pt x="116381" y="2143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2"/>
          <p:cNvSpPr/>
          <p:nvPr/>
        </p:nvSpPr>
        <p:spPr>
          <a:xfrm>
            <a:off x="3157537" y="1928812"/>
            <a:ext cx="120016" cy="231459"/>
          </a:xfrm>
          <a:custGeom>
            <a:avLst/>
            <a:gdLst/>
            <a:ahLst/>
            <a:cxnLst/>
            <a:rect l="0" t="0" r="0" b="0"/>
            <a:pathLst>
              <a:path w="120016" h="231459">
                <a:moveTo>
                  <a:pt x="0" y="0"/>
                </a:moveTo>
                <a:lnTo>
                  <a:pt x="0" y="9102"/>
                </a:lnTo>
                <a:lnTo>
                  <a:pt x="952" y="12735"/>
                </a:lnTo>
                <a:lnTo>
                  <a:pt x="6844" y="24305"/>
                </a:lnTo>
                <a:lnTo>
                  <a:pt x="9325" y="30491"/>
                </a:lnTo>
                <a:lnTo>
                  <a:pt x="11932" y="37472"/>
                </a:lnTo>
                <a:lnTo>
                  <a:pt x="14622" y="44032"/>
                </a:lnTo>
                <a:lnTo>
                  <a:pt x="17368" y="50310"/>
                </a:lnTo>
                <a:lnTo>
                  <a:pt x="20151" y="56399"/>
                </a:lnTo>
                <a:lnTo>
                  <a:pt x="23912" y="63317"/>
                </a:lnTo>
                <a:lnTo>
                  <a:pt x="28324" y="70786"/>
                </a:lnTo>
                <a:lnTo>
                  <a:pt x="33170" y="78623"/>
                </a:lnTo>
                <a:lnTo>
                  <a:pt x="37353" y="85753"/>
                </a:lnTo>
                <a:lnTo>
                  <a:pt x="41095" y="92411"/>
                </a:lnTo>
                <a:lnTo>
                  <a:pt x="47792" y="104889"/>
                </a:lnTo>
                <a:lnTo>
                  <a:pt x="62761" y="134192"/>
                </a:lnTo>
                <a:lnTo>
                  <a:pt x="64701" y="138992"/>
                </a:lnTo>
                <a:lnTo>
                  <a:pt x="65994" y="143144"/>
                </a:lnTo>
                <a:lnTo>
                  <a:pt x="66856" y="146864"/>
                </a:lnTo>
                <a:lnTo>
                  <a:pt x="68383" y="151249"/>
                </a:lnTo>
                <a:lnTo>
                  <a:pt x="70354" y="156078"/>
                </a:lnTo>
                <a:lnTo>
                  <a:pt x="72620" y="161202"/>
                </a:lnTo>
                <a:lnTo>
                  <a:pt x="77678" y="171975"/>
                </a:lnTo>
                <a:lnTo>
                  <a:pt x="80360" y="177515"/>
                </a:lnTo>
                <a:lnTo>
                  <a:pt x="83101" y="182161"/>
                </a:lnTo>
                <a:lnTo>
                  <a:pt x="85881" y="186211"/>
                </a:lnTo>
                <a:lnTo>
                  <a:pt x="88686" y="189863"/>
                </a:lnTo>
                <a:lnTo>
                  <a:pt x="91509" y="194203"/>
                </a:lnTo>
                <a:lnTo>
                  <a:pt x="94344" y="199001"/>
                </a:lnTo>
                <a:lnTo>
                  <a:pt x="97186" y="204105"/>
                </a:lnTo>
                <a:lnTo>
                  <a:pt x="100033" y="208460"/>
                </a:lnTo>
                <a:lnTo>
                  <a:pt x="102884" y="212316"/>
                </a:lnTo>
                <a:lnTo>
                  <a:pt x="105737" y="215839"/>
                </a:lnTo>
                <a:lnTo>
                  <a:pt x="108591" y="219140"/>
                </a:lnTo>
                <a:lnTo>
                  <a:pt x="111447" y="222294"/>
                </a:lnTo>
                <a:lnTo>
                  <a:pt x="120015" y="2314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3"/>
          <p:cNvSpPr/>
          <p:nvPr/>
        </p:nvSpPr>
        <p:spPr>
          <a:xfrm>
            <a:off x="3260407" y="1941018"/>
            <a:ext cx="144059" cy="176345"/>
          </a:xfrm>
          <a:custGeom>
            <a:avLst/>
            <a:gdLst/>
            <a:ahLst/>
            <a:cxnLst/>
            <a:rect l="0" t="0" r="0" b="0"/>
            <a:pathLst>
              <a:path w="144059" h="176345">
                <a:moveTo>
                  <a:pt x="17145" y="4939"/>
                </a:moveTo>
                <a:lnTo>
                  <a:pt x="17145" y="0"/>
                </a:lnTo>
                <a:lnTo>
                  <a:pt x="17145" y="2109"/>
                </a:lnTo>
                <a:lnTo>
                  <a:pt x="18097" y="4005"/>
                </a:lnTo>
                <a:lnTo>
                  <a:pt x="21696" y="8651"/>
                </a:lnTo>
                <a:lnTo>
                  <a:pt x="22084" y="11224"/>
                </a:lnTo>
                <a:lnTo>
                  <a:pt x="21390" y="13891"/>
                </a:lnTo>
                <a:lnTo>
                  <a:pt x="19975" y="16622"/>
                </a:lnTo>
                <a:lnTo>
                  <a:pt x="19032" y="19395"/>
                </a:lnTo>
                <a:lnTo>
                  <a:pt x="18403" y="22197"/>
                </a:lnTo>
                <a:lnTo>
                  <a:pt x="17983" y="25017"/>
                </a:lnTo>
                <a:lnTo>
                  <a:pt x="18657" y="32612"/>
                </a:lnTo>
                <a:lnTo>
                  <a:pt x="20058" y="43390"/>
                </a:lnTo>
                <a:lnTo>
                  <a:pt x="21944" y="56290"/>
                </a:lnTo>
                <a:lnTo>
                  <a:pt x="23202" y="67748"/>
                </a:lnTo>
                <a:lnTo>
                  <a:pt x="24040" y="78244"/>
                </a:lnTo>
                <a:lnTo>
                  <a:pt x="24972" y="95622"/>
                </a:lnTo>
                <a:lnTo>
                  <a:pt x="25386" y="106520"/>
                </a:lnTo>
                <a:lnTo>
                  <a:pt x="26449" y="110760"/>
                </a:lnTo>
                <a:lnTo>
                  <a:pt x="28110" y="114539"/>
                </a:lnTo>
                <a:lnTo>
                  <a:pt x="30170" y="118010"/>
                </a:lnTo>
                <a:lnTo>
                  <a:pt x="31544" y="121278"/>
                </a:lnTo>
                <a:lnTo>
                  <a:pt x="32459" y="124408"/>
                </a:lnTo>
                <a:lnTo>
                  <a:pt x="33069" y="127448"/>
                </a:lnTo>
                <a:lnTo>
                  <a:pt x="34429" y="131379"/>
                </a:lnTo>
                <a:lnTo>
                  <a:pt x="36287" y="135905"/>
                </a:lnTo>
                <a:lnTo>
                  <a:pt x="38479" y="140827"/>
                </a:lnTo>
                <a:lnTo>
                  <a:pt x="39940" y="145061"/>
                </a:lnTo>
                <a:lnTo>
                  <a:pt x="40915" y="148836"/>
                </a:lnTo>
                <a:lnTo>
                  <a:pt x="41563" y="152305"/>
                </a:lnTo>
                <a:lnTo>
                  <a:pt x="42949" y="155571"/>
                </a:lnTo>
                <a:lnTo>
                  <a:pt x="44825" y="158700"/>
                </a:lnTo>
                <a:lnTo>
                  <a:pt x="47028" y="161739"/>
                </a:lnTo>
                <a:lnTo>
                  <a:pt x="48497" y="164717"/>
                </a:lnTo>
                <a:lnTo>
                  <a:pt x="49477" y="167656"/>
                </a:lnTo>
                <a:lnTo>
                  <a:pt x="50129" y="170567"/>
                </a:lnTo>
                <a:lnTo>
                  <a:pt x="51517" y="172507"/>
                </a:lnTo>
                <a:lnTo>
                  <a:pt x="53394" y="173801"/>
                </a:lnTo>
                <a:lnTo>
                  <a:pt x="55599" y="174664"/>
                </a:lnTo>
                <a:lnTo>
                  <a:pt x="58021" y="175239"/>
                </a:lnTo>
                <a:lnTo>
                  <a:pt x="60588" y="175622"/>
                </a:lnTo>
                <a:lnTo>
                  <a:pt x="63252" y="175878"/>
                </a:lnTo>
                <a:lnTo>
                  <a:pt x="66933" y="176048"/>
                </a:lnTo>
                <a:lnTo>
                  <a:pt x="80263" y="176288"/>
                </a:lnTo>
                <a:lnTo>
                  <a:pt x="87425" y="176344"/>
                </a:lnTo>
                <a:lnTo>
                  <a:pt x="91620" y="175407"/>
                </a:lnTo>
                <a:lnTo>
                  <a:pt x="96323" y="173829"/>
                </a:lnTo>
                <a:lnTo>
                  <a:pt x="101363" y="171825"/>
                </a:lnTo>
                <a:lnTo>
                  <a:pt x="108533" y="168584"/>
                </a:lnTo>
                <a:lnTo>
                  <a:pt x="126659" y="159903"/>
                </a:lnTo>
                <a:lnTo>
                  <a:pt x="133017" y="155873"/>
                </a:lnTo>
                <a:lnTo>
                  <a:pt x="137255" y="152234"/>
                </a:lnTo>
                <a:lnTo>
                  <a:pt x="140081" y="148856"/>
                </a:lnTo>
                <a:lnTo>
                  <a:pt x="141965" y="145651"/>
                </a:lnTo>
                <a:lnTo>
                  <a:pt x="143221" y="142562"/>
                </a:lnTo>
                <a:lnTo>
                  <a:pt x="144058" y="139550"/>
                </a:lnTo>
                <a:lnTo>
                  <a:pt x="143664" y="135637"/>
                </a:lnTo>
                <a:lnTo>
                  <a:pt x="142448" y="131124"/>
                </a:lnTo>
                <a:lnTo>
                  <a:pt x="140685" y="126210"/>
                </a:lnTo>
                <a:lnTo>
                  <a:pt x="139510" y="121981"/>
                </a:lnTo>
                <a:lnTo>
                  <a:pt x="138727" y="118209"/>
                </a:lnTo>
                <a:lnTo>
                  <a:pt x="138204" y="114743"/>
                </a:lnTo>
                <a:lnTo>
                  <a:pt x="137856" y="111479"/>
                </a:lnTo>
                <a:lnTo>
                  <a:pt x="137624" y="108351"/>
                </a:lnTo>
                <a:lnTo>
                  <a:pt x="137470" y="105313"/>
                </a:lnTo>
                <a:lnTo>
                  <a:pt x="137298" y="96857"/>
                </a:lnTo>
                <a:lnTo>
                  <a:pt x="137252" y="91935"/>
                </a:lnTo>
                <a:lnTo>
                  <a:pt x="136269" y="87701"/>
                </a:lnTo>
                <a:lnTo>
                  <a:pt x="134661" y="83927"/>
                </a:lnTo>
                <a:lnTo>
                  <a:pt x="132636" y="80457"/>
                </a:lnTo>
                <a:lnTo>
                  <a:pt x="130334" y="75287"/>
                </a:lnTo>
                <a:lnTo>
                  <a:pt x="127847" y="68983"/>
                </a:lnTo>
                <a:lnTo>
                  <a:pt x="125237" y="61922"/>
                </a:lnTo>
                <a:lnTo>
                  <a:pt x="122543" y="57216"/>
                </a:lnTo>
                <a:lnTo>
                  <a:pt x="119796" y="54078"/>
                </a:lnTo>
                <a:lnTo>
                  <a:pt x="117011" y="51985"/>
                </a:lnTo>
                <a:lnTo>
                  <a:pt x="115155" y="49638"/>
                </a:lnTo>
                <a:lnTo>
                  <a:pt x="113918" y="47121"/>
                </a:lnTo>
                <a:lnTo>
                  <a:pt x="113093" y="44491"/>
                </a:lnTo>
                <a:lnTo>
                  <a:pt x="109636" y="39028"/>
                </a:lnTo>
                <a:lnTo>
                  <a:pt x="107381" y="36237"/>
                </a:lnTo>
                <a:lnTo>
                  <a:pt x="104925" y="34377"/>
                </a:lnTo>
                <a:lnTo>
                  <a:pt x="102335" y="33137"/>
                </a:lnTo>
                <a:lnTo>
                  <a:pt x="99656" y="32310"/>
                </a:lnTo>
                <a:lnTo>
                  <a:pt x="95964" y="30806"/>
                </a:lnTo>
                <a:lnTo>
                  <a:pt x="91599" y="28851"/>
                </a:lnTo>
                <a:lnTo>
                  <a:pt x="86784" y="26596"/>
                </a:lnTo>
                <a:lnTo>
                  <a:pt x="82621" y="25092"/>
                </a:lnTo>
                <a:lnTo>
                  <a:pt x="78893" y="24089"/>
                </a:lnTo>
                <a:lnTo>
                  <a:pt x="75455" y="23421"/>
                </a:lnTo>
                <a:lnTo>
                  <a:pt x="72211" y="22975"/>
                </a:lnTo>
                <a:lnTo>
                  <a:pt x="69095" y="22678"/>
                </a:lnTo>
                <a:lnTo>
                  <a:pt x="66066" y="22480"/>
                </a:lnTo>
                <a:lnTo>
                  <a:pt x="62142" y="22348"/>
                </a:lnTo>
                <a:lnTo>
                  <a:pt x="47517" y="22162"/>
                </a:lnTo>
                <a:lnTo>
                  <a:pt x="6690" y="22085"/>
                </a:lnTo>
                <a:lnTo>
                  <a:pt x="4460" y="23037"/>
                </a:lnTo>
                <a:lnTo>
                  <a:pt x="2973" y="24625"/>
                </a:lnTo>
                <a:lnTo>
                  <a:pt x="0" y="306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4"/>
          <p:cNvSpPr/>
          <p:nvPr/>
        </p:nvSpPr>
        <p:spPr>
          <a:xfrm>
            <a:off x="2566034" y="2692234"/>
            <a:ext cx="188549" cy="170981"/>
          </a:xfrm>
          <a:custGeom>
            <a:avLst/>
            <a:gdLst/>
            <a:ahLst/>
            <a:cxnLst/>
            <a:rect l="0" t="0" r="0" b="0"/>
            <a:pathLst>
              <a:path w="188549" h="170981">
                <a:moveTo>
                  <a:pt x="0" y="42393"/>
                </a:moveTo>
                <a:lnTo>
                  <a:pt x="27532" y="42393"/>
                </a:lnTo>
                <a:lnTo>
                  <a:pt x="31690" y="41441"/>
                </a:lnTo>
                <a:lnTo>
                  <a:pt x="36367" y="39853"/>
                </a:lnTo>
                <a:lnTo>
                  <a:pt x="41390" y="37842"/>
                </a:lnTo>
                <a:lnTo>
                  <a:pt x="45691" y="36501"/>
                </a:lnTo>
                <a:lnTo>
                  <a:pt x="49511" y="35608"/>
                </a:lnTo>
                <a:lnTo>
                  <a:pt x="53010" y="35012"/>
                </a:lnTo>
                <a:lnTo>
                  <a:pt x="67058" y="31810"/>
                </a:lnTo>
                <a:lnTo>
                  <a:pt x="76138" y="29623"/>
                </a:lnTo>
                <a:lnTo>
                  <a:pt x="83144" y="27212"/>
                </a:lnTo>
                <a:lnTo>
                  <a:pt x="88767" y="24652"/>
                </a:lnTo>
                <a:lnTo>
                  <a:pt x="93468" y="21994"/>
                </a:lnTo>
                <a:lnTo>
                  <a:pt x="98507" y="20221"/>
                </a:lnTo>
                <a:lnTo>
                  <a:pt x="103772" y="19039"/>
                </a:lnTo>
                <a:lnTo>
                  <a:pt x="109186" y="18251"/>
                </a:lnTo>
                <a:lnTo>
                  <a:pt x="115654" y="16774"/>
                </a:lnTo>
                <a:lnTo>
                  <a:pt x="122822" y="14836"/>
                </a:lnTo>
                <a:lnTo>
                  <a:pt x="130459" y="12591"/>
                </a:lnTo>
                <a:lnTo>
                  <a:pt x="136503" y="10143"/>
                </a:lnTo>
                <a:lnTo>
                  <a:pt x="141485" y="7558"/>
                </a:lnTo>
                <a:lnTo>
                  <a:pt x="145758" y="4882"/>
                </a:lnTo>
                <a:lnTo>
                  <a:pt x="150512" y="3098"/>
                </a:lnTo>
                <a:lnTo>
                  <a:pt x="155587" y="1909"/>
                </a:lnTo>
                <a:lnTo>
                  <a:pt x="160875" y="1116"/>
                </a:lnTo>
                <a:lnTo>
                  <a:pt x="165352" y="588"/>
                </a:lnTo>
                <a:lnTo>
                  <a:pt x="169290" y="235"/>
                </a:lnTo>
                <a:lnTo>
                  <a:pt x="172868" y="0"/>
                </a:lnTo>
                <a:lnTo>
                  <a:pt x="176205" y="796"/>
                </a:lnTo>
                <a:lnTo>
                  <a:pt x="179383" y="2279"/>
                </a:lnTo>
                <a:lnTo>
                  <a:pt x="182454" y="4221"/>
                </a:lnTo>
                <a:lnTo>
                  <a:pt x="184501" y="6467"/>
                </a:lnTo>
                <a:lnTo>
                  <a:pt x="185866" y="8918"/>
                </a:lnTo>
                <a:lnTo>
                  <a:pt x="188056" y="15143"/>
                </a:lnTo>
                <a:lnTo>
                  <a:pt x="188236" y="18511"/>
                </a:lnTo>
                <a:lnTo>
                  <a:pt x="188489" y="35000"/>
                </a:lnTo>
                <a:lnTo>
                  <a:pt x="188548" y="43235"/>
                </a:lnTo>
                <a:lnTo>
                  <a:pt x="187612" y="47717"/>
                </a:lnTo>
                <a:lnTo>
                  <a:pt x="186035" y="52610"/>
                </a:lnTo>
                <a:lnTo>
                  <a:pt x="184031" y="57777"/>
                </a:lnTo>
                <a:lnTo>
                  <a:pt x="182695" y="62174"/>
                </a:lnTo>
                <a:lnTo>
                  <a:pt x="181804" y="66058"/>
                </a:lnTo>
                <a:lnTo>
                  <a:pt x="181210" y="69599"/>
                </a:lnTo>
                <a:lnTo>
                  <a:pt x="178910" y="77676"/>
                </a:lnTo>
                <a:lnTo>
                  <a:pt x="171273" y="101889"/>
                </a:lnTo>
                <a:lnTo>
                  <a:pt x="168475" y="111585"/>
                </a:lnTo>
                <a:lnTo>
                  <a:pt x="166609" y="119001"/>
                </a:lnTo>
                <a:lnTo>
                  <a:pt x="165365" y="124898"/>
                </a:lnTo>
                <a:lnTo>
                  <a:pt x="164536" y="132638"/>
                </a:lnTo>
                <a:lnTo>
                  <a:pt x="163984" y="141609"/>
                </a:lnTo>
                <a:lnTo>
                  <a:pt x="163615" y="151400"/>
                </a:lnTo>
                <a:lnTo>
                  <a:pt x="164322" y="157927"/>
                </a:lnTo>
                <a:lnTo>
                  <a:pt x="165745" y="162278"/>
                </a:lnTo>
                <a:lnTo>
                  <a:pt x="171450" y="1709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45"/>
          <p:cNvSpPr/>
          <p:nvPr/>
        </p:nvSpPr>
        <p:spPr>
          <a:xfrm>
            <a:off x="2831782" y="2708910"/>
            <a:ext cx="136724" cy="135851"/>
          </a:xfrm>
          <a:custGeom>
            <a:avLst/>
            <a:gdLst/>
            <a:ahLst/>
            <a:cxnLst/>
            <a:rect l="0" t="0" r="0" b="0"/>
            <a:pathLst>
              <a:path w="136724" h="135851">
                <a:moveTo>
                  <a:pt x="42862" y="0"/>
                </a:moveTo>
                <a:lnTo>
                  <a:pt x="30931" y="23863"/>
                </a:lnTo>
                <a:lnTo>
                  <a:pt x="28240" y="28291"/>
                </a:lnTo>
                <a:lnTo>
                  <a:pt x="25494" y="32196"/>
                </a:lnTo>
                <a:lnTo>
                  <a:pt x="22711" y="35751"/>
                </a:lnTo>
                <a:lnTo>
                  <a:pt x="20856" y="39074"/>
                </a:lnTo>
                <a:lnTo>
                  <a:pt x="19619" y="42242"/>
                </a:lnTo>
                <a:lnTo>
                  <a:pt x="18794" y="45306"/>
                </a:lnTo>
                <a:lnTo>
                  <a:pt x="18245" y="49254"/>
                </a:lnTo>
                <a:lnTo>
                  <a:pt x="17878" y="53791"/>
                </a:lnTo>
                <a:lnTo>
                  <a:pt x="17634" y="58720"/>
                </a:lnTo>
                <a:lnTo>
                  <a:pt x="17362" y="74358"/>
                </a:lnTo>
                <a:lnTo>
                  <a:pt x="17188" y="97238"/>
                </a:lnTo>
                <a:lnTo>
                  <a:pt x="18126" y="100067"/>
                </a:lnTo>
                <a:lnTo>
                  <a:pt x="19704" y="102906"/>
                </a:lnTo>
                <a:lnTo>
                  <a:pt x="21708" y="105752"/>
                </a:lnTo>
                <a:lnTo>
                  <a:pt x="23045" y="108601"/>
                </a:lnTo>
                <a:lnTo>
                  <a:pt x="23936" y="111453"/>
                </a:lnTo>
                <a:lnTo>
                  <a:pt x="24530" y="114307"/>
                </a:lnTo>
                <a:lnTo>
                  <a:pt x="25878" y="116209"/>
                </a:lnTo>
                <a:lnTo>
                  <a:pt x="27730" y="117478"/>
                </a:lnTo>
                <a:lnTo>
                  <a:pt x="29916" y="118323"/>
                </a:lnTo>
                <a:lnTo>
                  <a:pt x="31374" y="119840"/>
                </a:lnTo>
                <a:lnTo>
                  <a:pt x="32346" y="121803"/>
                </a:lnTo>
                <a:lnTo>
                  <a:pt x="32994" y="124064"/>
                </a:lnTo>
                <a:lnTo>
                  <a:pt x="35331" y="125572"/>
                </a:lnTo>
                <a:lnTo>
                  <a:pt x="38794" y="126577"/>
                </a:lnTo>
                <a:lnTo>
                  <a:pt x="43008" y="127247"/>
                </a:lnTo>
                <a:lnTo>
                  <a:pt x="46769" y="128646"/>
                </a:lnTo>
                <a:lnTo>
                  <a:pt x="50229" y="130532"/>
                </a:lnTo>
                <a:lnTo>
                  <a:pt x="53489" y="132741"/>
                </a:lnTo>
                <a:lnTo>
                  <a:pt x="56614" y="134214"/>
                </a:lnTo>
                <a:lnTo>
                  <a:pt x="59650" y="135196"/>
                </a:lnTo>
                <a:lnTo>
                  <a:pt x="62627" y="135850"/>
                </a:lnTo>
                <a:lnTo>
                  <a:pt x="65564" y="135334"/>
                </a:lnTo>
                <a:lnTo>
                  <a:pt x="68474" y="134038"/>
                </a:lnTo>
                <a:lnTo>
                  <a:pt x="71367" y="132221"/>
                </a:lnTo>
                <a:lnTo>
                  <a:pt x="74248" y="131010"/>
                </a:lnTo>
                <a:lnTo>
                  <a:pt x="77121" y="130202"/>
                </a:lnTo>
                <a:lnTo>
                  <a:pt x="79989" y="129664"/>
                </a:lnTo>
                <a:lnTo>
                  <a:pt x="82854" y="128352"/>
                </a:lnTo>
                <a:lnTo>
                  <a:pt x="85716" y="126526"/>
                </a:lnTo>
                <a:lnTo>
                  <a:pt x="88576" y="124355"/>
                </a:lnTo>
                <a:lnTo>
                  <a:pt x="92388" y="121956"/>
                </a:lnTo>
                <a:lnTo>
                  <a:pt x="96835" y="119404"/>
                </a:lnTo>
                <a:lnTo>
                  <a:pt x="106855" y="114028"/>
                </a:lnTo>
                <a:lnTo>
                  <a:pt x="117659" y="108464"/>
                </a:lnTo>
                <a:lnTo>
                  <a:pt x="121302" y="105647"/>
                </a:lnTo>
                <a:lnTo>
                  <a:pt x="123730" y="102816"/>
                </a:lnTo>
                <a:lnTo>
                  <a:pt x="125349" y="99976"/>
                </a:lnTo>
                <a:lnTo>
                  <a:pt x="127381" y="97131"/>
                </a:lnTo>
                <a:lnTo>
                  <a:pt x="129688" y="94281"/>
                </a:lnTo>
                <a:lnTo>
                  <a:pt x="132179" y="91429"/>
                </a:lnTo>
                <a:lnTo>
                  <a:pt x="133839" y="87622"/>
                </a:lnTo>
                <a:lnTo>
                  <a:pt x="134946" y="83180"/>
                </a:lnTo>
                <a:lnTo>
                  <a:pt x="135684" y="78313"/>
                </a:lnTo>
                <a:lnTo>
                  <a:pt x="136176" y="73163"/>
                </a:lnTo>
                <a:lnTo>
                  <a:pt x="136504" y="67826"/>
                </a:lnTo>
                <a:lnTo>
                  <a:pt x="136723" y="62362"/>
                </a:lnTo>
                <a:lnTo>
                  <a:pt x="135916" y="57767"/>
                </a:lnTo>
                <a:lnTo>
                  <a:pt x="134426" y="53751"/>
                </a:lnTo>
                <a:lnTo>
                  <a:pt x="132480" y="50121"/>
                </a:lnTo>
                <a:lnTo>
                  <a:pt x="130230" y="46749"/>
                </a:lnTo>
                <a:lnTo>
                  <a:pt x="127777" y="43548"/>
                </a:lnTo>
                <a:lnTo>
                  <a:pt x="125190" y="40462"/>
                </a:lnTo>
                <a:lnTo>
                  <a:pt x="122512" y="37452"/>
                </a:lnTo>
                <a:lnTo>
                  <a:pt x="116998" y="31568"/>
                </a:lnTo>
                <a:lnTo>
                  <a:pt x="114193" y="29617"/>
                </a:lnTo>
                <a:lnTo>
                  <a:pt x="111371" y="28317"/>
                </a:lnTo>
                <a:lnTo>
                  <a:pt x="108537" y="27451"/>
                </a:lnTo>
                <a:lnTo>
                  <a:pt x="105696" y="25920"/>
                </a:lnTo>
                <a:lnTo>
                  <a:pt x="102849" y="23947"/>
                </a:lnTo>
                <a:lnTo>
                  <a:pt x="99998" y="21680"/>
                </a:lnTo>
                <a:lnTo>
                  <a:pt x="95241" y="20168"/>
                </a:lnTo>
                <a:lnTo>
                  <a:pt x="89211" y="19160"/>
                </a:lnTo>
                <a:lnTo>
                  <a:pt x="82334" y="18489"/>
                </a:lnTo>
                <a:lnTo>
                  <a:pt x="75844" y="18040"/>
                </a:lnTo>
                <a:lnTo>
                  <a:pt x="69613" y="17742"/>
                </a:lnTo>
                <a:lnTo>
                  <a:pt x="57609" y="17410"/>
                </a:lnTo>
                <a:lnTo>
                  <a:pt x="33186" y="17180"/>
                </a:lnTo>
                <a:lnTo>
                  <a:pt x="28792" y="18120"/>
                </a:lnTo>
                <a:lnTo>
                  <a:pt x="23957" y="19700"/>
                </a:lnTo>
                <a:lnTo>
                  <a:pt x="18829" y="21706"/>
                </a:lnTo>
                <a:lnTo>
                  <a:pt x="14457" y="23995"/>
                </a:lnTo>
                <a:lnTo>
                  <a:pt x="10591" y="26474"/>
                </a:lnTo>
                <a:lnTo>
                  <a:pt x="0" y="342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46"/>
          <p:cNvSpPr/>
          <p:nvPr/>
        </p:nvSpPr>
        <p:spPr>
          <a:xfrm>
            <a:off x="4983479" y="2460307"/>
            <a:ext cx="60009" cy="265749"/>
          </a:xfrm>
          <a:custGeom>
            <a:avLst/>
            <a:gdLst/>
            <a:ahLst/>
            <a:cxnLst/>
            <a:rect l="0" t="0" r="0" b="0"/>
            <a:pathLst>
              <a:path w="60009" h="265749">
                <a:moveTo>
                  <a:pt x="0" y="0"/>
                </a:moveTo>
                <a:lnTo>
                  <a:pt x="4551" y="9102"/>
                </a:lnTo>
                <a:lnTo>
                  <a:pt x="5892" y="13688"/>
                </a:lnTo>
                <a:lnTo>
                  <a:pt x="6786" y="18650"/>
                </a:lnTo>
                <a:lnTo>
                  <a:pt x="7382" y="23864"/>
                </a:lnTo>
                <a:lnTo>
                  <a:pt x="8731" y="31149"/>
                </a:lnTo>
                <a:lnTo>
                  <a:pt x="20400" y="85653"/>
                </a:lnTo>
                <a:lnTo>
                  <a:pt x="22173" y="96154"/>
                </a:lnTo>
                <a:lnTo>
                  <a:pt x="23354" y="105060"/>
                </a:lnTo>
                <a:lnTo>
                  <a:pt x="24142" y="112903"/>
                </a:lnTo>
                <a:lnTo>
                  <a:pt x="24668" y="120036"/>
                </a:lnTo>
                <a:lnTo>
                  <a:pt x="25018" y="126697"/>
                </a:lnTo>
                <a:lnTo>
                  <a:pt x="25251" y="133042"/>
                </a:lnTo>
                <a:lnTo>
                  <a:pt x="26359" y="141082"/>
                </a:lnTo>
                <a:lnTo>
                  <a:pt x="28051" y="150252"/>
                </a:lnTo>
                <a:lnTo>
                  <a:pt x="30130" y="160176"/>
                </a:lnTo>
                <a:lnTo>
                  <a:pt x="33422" y="171554"/>
                </a:lnTo>
                <a:lnTo>
                  <a:pt x="37522" y="183902"/>
                </a:lnTo>
                <a:lnTo>
                  <a:pt x="42159" y="196896"/>
                </a:lnTo>
                <a:lnTo>
                  <a:pt x="45252" y="206512"/>
                </a:lnTo>
                <a:lnTo>
                  <a:pt x="47313" y="213875"/>
                </a:lnTo>
                <a:lnTo>
                  <a:pt x="48687" y="219736"/>
                </a:lnTo>
                <a:lnTo>
                  <a:pt x="49603" y="224595"/>
                </a:lnTo>
                <a:lnTo>
                  <a:pt x="50621" y="232535"/>
                </a:lnTo>
                <a:lnTo>
                  <a:pt x="51074" y="239239"/>
                </a:lnTo>
                <a:lnTo>
                  <a:pt x="51364" y="246753"/>
                </a:lnTo>
                <a:lnTo>
                  <a:pt x="52341" y="248322"/>
                </a:lnTo>
                <a:lnTo>
                  <a:pt x="53944" y="250320"/>
                </a:lnTo>
                <a:lnTo>
                  <a:pt x="60008" y="2657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47"/>
          <p:cNvSpPr/>
          <p:nvPr/>
        </p:nvSpPr>
        <p:spPr>
          <a:xfrm>
            <a:off x="5086350" y="2506943"/>
            <a:ext cx="248603" cy="158955"/>
          </a:xfrm>
          <a:custGeom>
            <a:avLst/>
            <a:gdLst/>
            <a:ahLst/>
            <a:cxnLst/>
            <a:rect l="0" t="0" r="0" b="0"/>
            <a:pathLst>
              <a:path w="248603" h="158955">
                <a:moveTo>
                  <a:pt x="0" y="21944"/>
                </a:moveTo>
                <a:lnTo>
                  <a:pt x="4550" y="12843"/>
                </a:lnTo>
                <a:lnTo>
                  <a:pt x="6843" y="10161"/>
                </a:lnTo>
                <a:lnTo>
                  <a:pt x="9325" y="8374"/>
                </a:lnTo>
                <a:lnTo>
                  <a:pt x="11931" y="7182"/>
                </a:lnTo>
                <a:lnTo>
                  <a:pt x="15574" y="6388"/>
                </a:lnTo>
                <a:lnTo>
                  <a:pt x="19908" y="5858"/>
                </a:lnTo>
                <a:lnTo>
                  <a:pt x="24701" y="5505"/>
                </a:lnTo>
                <a:lnTo>
                  <a:pt x="29802" y="4317"/>
                </a:lnTo>
                <a:lnTo>
                  <a:pt x="35108" y="2573"/>
                </a:lnTo>
                <a:lnTo>
                  <a:pt x="40551" y="458"/>
                </a:lnTo>
                <a:lnTo>
                  <a:pt x="47036" y="0"/>
                </a:lnTo>
                <a:lnTo>
                  <a:pt x="54217" y="647"/>
                </a:lnTo>
                <a:lnTo>
                  <a:pt x="61862" y="2031"/>
                </a:lnTo>
                <a:lnTo>
                  <a:pt x="68864" y="2954"/>
                </a:lnTo>
                <a:lnTo>
                  <a:pt x="75436" y="3569"/>
                </a:lnTo>
                <a:lnTo>
                  <a:pt x="81724" y="3979"/>
                </a:lnTo>
                <a:lnTo>
                  <a:pt x="86867" y="5205"/>
                </a:lnTo>
                <a:lnTo>
                  <a:pt x="91249" y="6975"/>
                </a:lnTo>
                <a:lnTo>
                  <a:pt x="98657" y="10528"/>
                </a:lnTo>
                <a:lnTo>
                  <a:pt x="105125" y="12108"/>
                </a:lnTo>
                <a:lnTo>
                  <a:pt x="107231" y="13482"/>
                </a:lnTo>
                <a:lnTo>
                  <a:pt x="108634" y="15350"/>
                </a:lnTo>
                <a:lnTo>
                  <a:pt x="109570" y="17548"/>
                </a:lnTo>
                <a:lnTo>
                  <a:pt x="113150" y="25070"/>
                </a:lnTo>
                <a:lnTo>
                  <a:pt x="115438" y="29743"/>
                </a:lnTo>
                <a:lnTo>
                  <a:pt x="116964" y="33811"/>
                </a:lnTo>
                <a:lnTo>
                  <a:pt x="117981" y="37475"/>
                </a:lnTo>
                <a:lnTo>
                  <a:pt x="118659" y="40871"/>
                </a:lnTo>
                <a:lnTo>
                  <a:pt x="118158" y="44087"/>
                </a:lnTo>
                <a:lnTo>
                  <a:pt x="116872" y="47184"/>
                </a:lnTo>
                <a:lnTo>
                  <a:pt x="115062" y="50200"/>
                </a:lnTo>
                <a:lnTo>
                  <a:pt x="103413" y="68099"/>
                </a:lnTo>
                <a:lnTo>
                  <a:pt x="99422" y="73669"/>
                </a:lnTo>
                <a:lnTo>
                  <a:pt x="95809" y="78335"/>
                </a:lnTo>
                <a:lnTo>
                  <a:pt x="92447" y="82398"/>
                </a:lnTo>
                <a:lnTo>
                  <a:pt x="89254" y="87012"/>
                </a:lnTo>
                <a:lnTo>
                  <a:pt x="86173" y="91992"/>
                </a:lnTo>
                <a:lnTo>
                  <a:pt x="83165" y="97218"/>
                </a:lnTo>
                <a:lnTo>
                  <a:pt x="79256" y="102607"/>
                </a:lnTo>
                <a:lnTo>
                  <a:pt x="74745" y="108104"/>
                </a:lnTo>
                <a:lnTo>
                  <a:pt x="65604" y="118340"/>
                </a:lnTo>
                <a:lnTo>
                  <a:pt x="58367" y="126064"/>
                </a:lnTo>
                <a:lnTo>
                  <a:pt x="56057" y="129457"/>
                </a:lnTo>
                <a:lnTo>
                  <a:pt x="54516" y="132672"/>
                </a:lnTo>
                <a:lnTo>
                  <a:pt x="53488" y="135768"/>
                </a:lnTo>
                <a:lnTo>
                  <a:pt x="52804" y="138784"/>
                </a:lnTo>
                <a:lnTo>
                  <a:pt x="52347" y="141747"/>
                </a:lnTo>
                <a:lnTo>
                  <a:pt x="52043" y="144675"/>
                </a:lnTo>
                <a:lnTo>
                  <a:pt x="52793" y="147580"/>
                </a:lnTo>
                <a:lnTo>
                  <a:pt x="54245" y="150469"/>
                </a:lnTo>
                <a:lnTo>
                  <a:pt x="56165" y="153347"/>
                </a:lnTo>
                <a:lnTo>
                  <a:pt x="59351" y="155266"/>
                </a:lnTo>
                <a:lnTo>
                  <a:pt x="63380" y="156545"/>
                </a:lnTo>
                <a:lnTo>
                  <a:pt x="67971" y="157398"/>
                </a:lnTo>
                <a:lnTo>
                  <a:pt x="75612" y="158346"/>
                </a:lnTo>
                <a:lnTo>
                  <a:pt x="83135" y="158767"/>
                </a:lnTo>
                <a:lnTo>
                  <a:pt x="92829" y="158954"/>
                </a:lnTo>
                <a:lnTo>
                  <a:pt x="98080" y="158052"/>
                </a:lnTo>
                <a:lnTo>
                  <a:pt x="103487" y="156498"/>
                </a:lnTo>
                <a:lnTo>
                  <a:pt x="108996" y="154509"/>
                </a:lnTo>
                <a:lnTo>
                  <a:pt x="113622" y="153183"/>
                </a:lnTo>
                <a:lnTo>
                  <a:pt x="121301" y="151710"/>
                </a:lnTo>
                <a:lnTo>
                  <a:pt x="129445" y="151317"/>
                </a:lnTo>
                <a:lnTo>
                  <a:pt x="153733" y="150881"/>
                </a:lnTo>
                <a:lnTo>
                  <a:pt x="168211" y="149812"/>
                </a:lnTo>
                <a:lnTo>
                  <a:pt x="183578" y="148147"/>
                </a:lnTo>
                <a:lnTo>
                  <a:pt x="199538" y="146084"/>
                </a:lnTo>
                <a:lnTo>
                  <a:pt x="212083" y="143757"/>
                </a:lnTo>
                <a:lnTo>
                  <a:pt x="222351" y="141252"/>
                </a:lnTo>
                <a:lnTo>
                  <a:pt x="248602" y="13338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48"/>
          <p:cNvSpPr/>
          <p:nvPr/>
        </p:nvSpPr>
        <p:spPr>
          <a:xfrm>
            <a:off x="5352097" y="2520314"/>
            <a:ext cx="204253" cy="152933"/>
          </a:xfrm>
          <a:custGeom>
            <a:avLst/>
            <a:gdLst/>
            <a:ahLst/>
            <a:cxnLst/>
            <a:rect l="0" t="0" r="0" b="0"/>
            <a:pathLst>
              <a:path w="204253" h="152933">
                <a:moveTo>
                  <a:pt x="42862" y="0"/>
                </a:moveTo>
                <a:lnTo>
                  <a:pt x="38312" y="0"/>
                </a:lnTo>
                <a:lnTo>
                  <a:pt x="36019" y="4763"/>
                </a:lnTo>
                <a:lnTo>
                  <a:pt x="33538" y="12700"/>
                </a:lnTo>
                <a:lnTo>
                  <a:pt x="22712" y="55108"/>
                </a:lnTo>
                <a:lnTo>
                  <a:pt x="20856" y="64361"/>
                </a:lnTo>
                <a:lnTo>
                  <a:pt x="19619" y="72435"/>
                </a:lnTo>
                <a:lnTo>
                  <a:pt x="18795" y="79723"/>
                </a:lnTo>
                <a:lnTo>
                  <a:pt x="20150" y="88391"/>
                </a:lnTo>
                <a:lnTo>
                  <a:pt x="22958" y="97980"/>
                </a:lnTo>
                <a:lnTo>
                  <a:pt x="26736" y="108183"/>
                </a:lnTo>
                <a:lnTo>
                  <a:pt x="30206" y="115937"/>
                </a:lnTo>
                <a:lnTo>
                  <a:pt x="33473" y="122059"/>
                </a:lnTo>
                <a:lnTo>
                  <a:pt x="36603" y="127093"/>
                </a:lnTo>
                <a:lnTo>
                  <a:pt x="39642" y="131401"/>
                </a:lnTo>
                <a:lnTo>
                  <a:pt x="42620" y="135226"/>
                </a:lnTo>
                <a:lnTo>
                  <a:pt x="45559" y="138728"/>
                </a:lnTo>
                <a:lnTo>
                  <a:pt x="48470" y="141063"/>
                </a:lnTo>
                <a:lnTo>
                  <a:pt x="51363" y="142620"/>
                </a:lnTo>
                <a:lnTo>
                  <a:pt x="54245" y="143658"/>
                </a:lnTo>
                <a:lnTo>
                  <a:pt x="59986" y="147351"/>
                </a:lnTo>
                <a:lnTo>
                  <a:pt x="62851" y="149669"/>
                </a:lnTo>
                <a:lnTo>
                  <a:pt x="67618" y="151215"/>
                </a:lnTo>
                <a:lnTo>
                  <a:pt x="73654" y="152245"/>
                </a:lnTo>
                <a:lnTo>
                  <a:pt x="80535" y="152932"/>
                </a:lnTo>
                <a:lnTo>
                  <a:pt x="86075" y="152437"/>
                </a:lnTo>
                <a:lnTo>
                  <a:pt x="90721" y="151155"/>
                </a:lnTo>
                <a:lnTo>
                  <a:pt x="94770" y="149348"/>
                </a:lnTo>
                <a:lnTo>
                  <a:pt x="99376" y="148143"/>
                </a:lnTo>
                <a:lnTo>
                  <a:pt x="104350" y="147340"/>
                </a:lnTo>
                <a:lnTo>
                  <a:pt x="109572" y="146804"/>
                </a:lnTo>
                <a:lnTo>
                  <a:pt x="114005" y="145495"/>
                </a:lnTo>
                <a:lnTo>
                  <a:pt x="117914" y="143669"/>
                </a:lnTo>
                <a:lnTo>
                  <a:pt x="121472" y="141500"/>
                </a:lnTo>
                <a:lnTo>
                  <a:pt x="125748" y="139101"/>
                </a:lnTo>
                <a:lnTo>
                  <a:pt x="135581" y="133895"/>
                </a:lnTo>
                <a:lnTo>
                  <a:pt x="151827" y="125610"/>
                </a:lnTo>
                <a:lnTo>
                  <a:pt x="157415" y="121840"/>
                </a:lnTo>
                <a:lnTo>
                  <a:pt x="163046" y="117422"/>
                </a:lnTo>
                <a:lnTo>
                  <a:pt x="168705" y="112572"/>
                </a:lnTo>
                <a:lnTo>
                  <a:pt x="174382" y="108385"/>
                </a:lnTo>
                <a:lnTo>
                  <a:pt x="180073" y="104642"/>
                </a:lnTo>
                <a:lnTo>
                  <a:pt x="185771" y="101194"/>
                </a:lnTo>
                <a:lnTo>
                  <a:pt x="189570" y="96990"/>
                </a:lnTo>
                <a:lnTo>
                  <a:pt x="192102" y="92283"/>
                </a:lnTo>
                <a:lnTo>
                  <a:pt x="193791" y="87240"/>
                </a:lnTo>
                <a:lnTo>
                  <a:pt x="195869" y="82925"/>
                </a:lnTo>
                <a:lnTo>
                  <a:pt x="198207" y="79096"/>
                </a:lnTo>
                <a:lnTo>
                  <a:pt x="200717" y="75591"/>
                </a:lnTo>
                <a:lnTo>
                  <a:pt x="202392" y="72301"/>
                </a:lnTo>
                <a:lnTo>
                  <a:pt x="203508" y="69156"/>
                </a:lnTo>
                <a:lnTo>
                  <a:pt x="204252" y="66107"/>
                </a:lnTo>
                <a:lnTo>
                  <a:pt x="203796" y="63121"/>
                </a:lnTo>
                <a:lnTo>
                  <a:pt x="202539" y="60179"/>
                </a:lnTo>
                <a:lnTo>
                  <a:pt x="200748" y="57264"/>
                </a:lnTo>
                <a:lnTo>
                  <a:pt x="198602" y="54369"/>
                </a:lnTo>
                <a:lnTo>
                  <a:pt x="196219" y="51486"/>
                </a:lnTo>
                <a:lnTo>
                  <a:pt x="193678" y="48612"/>
                </a:lnTo>
                <a:lnTo>
                  <a:pt x="188174" y="44791"/>
                </a:lnTo>
                <a:lnTo>
                  <a:pt x="180694" y="40338"/>
                </a:lnTo>
                <a:lnTo>
                  <a:pt x="164129" y="31263"/>
                </a:lnTo>
                <a:lnTo>
                  <a:pt x="150416" y="24055"/>
                </a:lnTo>
                <a:lnTo>
                  <a:pt x="144092" y="21752"/>
                </a:lnTo>
                <a:lnTo>
                  <a:pt x="137972" y="20217"/>
                </a:lnTo>
                <a:lnTo>
                  <a:pt x="131986" y="19193"/>
                </a:lnTo>
                <a:lnTo>
                  <a:pt x="127044" y="18510"/>
                </a:lnTo>
                <a:lnTo>
                  <a:pt x="122795" y="18055"/>
                </a:lnTo>
                <a:lnTo>
                  <a:pt x="119011" y="17752"/>
                </a:lnTo>
                <a:lnTo>
                  <a:pt x="114584" y="17550"/>
                </a:lnTo>
                <a:lnTo>
                  <a:pt x="104583" y="17325"/>
                </a:lnTo>
                <a:lnTo>
                  <a:pt x="88244" y="17199"/>
                </a:lnTo>
                <a:lnTo>
                  <a:pt x="80736" y="18133"/>
                </a:lnTo>
                <a:lnTo>
                  <a:pt x="71922" y="19709"/>
                </a:lnTo>
                <a:lnTo>
                  <a:pt x="62235" y="21712"/>
                </a:lnTo>
                <a:lnTo>
                  <a:pt x="54826" y="23048"/>
                </a:lnTo>
                <a:lnTo>
                  <a:pt x="48933" y="23938"/>
                </a:lnTo>
                <a:lnTo>
                  <a:pt x="44052" y="24531"/>
                </a:lnTo>
                <a:lnTo>
                  <a:pt x="37941" y="24927"/>
                </a:lnTo>
                <a:lnTo>
                  <a:pt x="31009" y="25191"/>
                </a:lnTo>
                <a:lnTo>
                  <a:pt x="23530" y="25366"/>
                </a:lnTo>
                <a:lnTo>
                  <a:pt x="17592" y="26436"/>
                </a:lnTo>
                <a:lnTo>
                  <a:pt x="12680" y="28102"/>
                </a:lnTo>
                <a:lnTo>
                  <a:pt x="8454" y="30165"/>
                </a:lnTo>
                <a:lnTo>
                  <a:pt x="5636" y="32492"/>
                </a:lnTo>
                <a:lnTo>
                  <a:pt x="3757" y="34997"/>
                </a:lnTo>
                <a:lnTo>
                  <a:pt x="0" y="428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49"/>
          <p:cNvSpPr/>
          <p:nvPr/>
        </p:nvSpPr>
        <p:spPr>
          <a:xfrm>
            <a:off x="4872081" y="3171825"/>
            <a:ext cx="153759" cy="240030"/>
          </a:xfrm>
          <a:custGeom>
            <a:avLst/>
            <a:gdLst/>
            <a:ahLst/>
            <a:cxnLst/>
            <a:rect l="0" t="0" r="0" b="0"/>
            <a:pathLst>
              <a:path w="153759" h="240030">
                <a:moveTo>
                  <a:pt x="42819" y="0"/>
                </a:moveTo>
                <a:lnTo>
                  <a:pt x="38268" y="13652"/>
                </a:lnTo>
                <a:lnTo>
                  <a:pt x="36927" y="19579"/>
                </a:lnTo>
                <a:lnTo>
                  <a:pt x="36033" y="25435"/>
                </a:lnTo>
                <a:lnTo>
                  <a:pt x="35437" y="31244"/>
                </a:lnTo>
                <a:lnTo>
                  <a:pt x="34088" y="36069"/>
                </a:lnTo>
                <a:lnTo>
                  <a:pt x="32236" y="40238"/>
                </a:lnTo>
                <a:lnTo>
                  <a:pt x="30048" y="43970"/>
                </a:lnTo>
                <a:lnTo>
                  <a:pt x="27638" y="48363"/>
                </a:lnTo>
                <a:lnTo>
                  <a:pt x="22419" y="58325"/>
                </a:lnTo>
                <a:lnTo>
                  <a:pt x="19694" y="64600"/>
                </a:lnTo>
                <a:lnTo>
                  <a:pt x="16925" y="71642"/>
                </a:lnTo>
                <a:lnTo>
                  <a:pt x="14126" y="79194"/>
                </a:lnTo>
                <a:lnTo>
                  <a:pt x="11308" y="86133"/>
                </a:lnTo>
                <a:lnTo>
                  <a:pt x="8476" y="92665"/>
                </a:lnTo>
                <a:lnTo>
                  <a:pt x="5636" y="98924"/>
                </a:lnTo>
                <a:lnTo>
                  <a:pt x="3743" y="104049"/>
                </a:lnTo>
                <a:lnTo>
                  <a:pt x="2481" y="108418"/>
                </a:lnTo>
                <a:lnTo>
                  <a:pt x="1639" y="112284"/>
                </a:lnTo>
                <a:lnTo>
                  <a:pt x="1078" y="116766"/>
                </a:lnTo>
                <a:lnTo>
                  <a:pt x="704" y="121659"/>
                </a:lnTo>
                <a:lnTo>
                  <a:pt x="288" y="131223"/>
                </a:lnTo>
                <a:lnTo>
                  <a:pt x="104" y="138648"/>
                </a:lnTo>
                <a:lnTo>
                  <a:pt x="0" y="152735"/>
                </a:lnTo>
                <a:lnTo>
                  <a:pt x="938" y="158021"/>
                </a:lnTo>
                <a:lnTo>
                  <a:pt x="2516" y="163450"/>
                </a:lnTo>
                <a:lnTo>
                  <a:pt x="4520" y="168974"/>
                </a:lnTo>
                <a:lnTo>
                  <a:pt x="7761" y="174561"/>
                </a:lnTo>
                <a:lnTo>
                  <a:pt x="11827" y="180192"/>
                </a:lnTo>
                <a:lnTo>
                  <a:pt x="16442" y="185850"/>
                </a:lnTo>
                <a:lnTo>
                  <a:pt x="22377" y="190575"/>
                </a:lnTo>
                <a:lnTo>
                  <a:pt x="29191" y="194677"/>
                </a:lnTo>
                <a:lnTo>
                  <a:pt x="36591" y="198365"/>
                </a:lnTo>
                <a:lnTo>
                  <a:pt x="42477" y="200823"/>
                </a:lnTo>
                <a:lnTo>
                  <a:pt x="47353" y="202462"/>
                </a:lnTo>
                <a:lnTo>
                  <a:pt x="51557" y="203555"/>
                </a:lnTo>
                <a:lnTo>
                  <a:pt x="56264" y="204283"/>
                </a:lnTo>
                <a:lnTo>
                  <a:pt x="61307" y="204768"/>
                </a:lnTo>
                <a:lnTo>
                  <a:pt x="66574" y="205092"/>
                </a:lnTo>
                <a:lnTo>
                  <a:pt x="77507" y="205452"/>
                </a:lnTo>
                <a:lnTo>
                  <a:pt x="100047" y="205683"/>
                </a:lnTo>
                <a:lnTo>
                  <a:pt x="104783" y="204749"/>
                </a:lnTo>
                <a:lnTo>
                  <a:pt x="108894" y="203174"/>
                </a:lnTo>
                <a:lnTo>
                  <a:pt x="112586" y="201172"/>
                </a:lnTo>
                <a:lnTo>
                  <a:pt x="116000" y="198885"/>
                </a:lnTo>
                <a:lnTo>
                  <a:pt x="119229" y="196407"/>
                </a:lnTo>
                <a:lnTo>
                  <a:pt x="122334" y="193803"/>
                </a:lnTo>
                <a:lnTo>
                  <a:pt x="125356" y="191115"/>
                </a:lnTo>
                <a:lnTo>
                  <a:pt x="131254" y="185587"/>
                </a:lnTo>
                <a:lnTo>
                  <a:pt x="139930" y="177120"/>
                </a:lnTo>
                <a:lnTo>
                  <a:pt x="142802" y="171420"/>
                </a:lnTo>
                <a:lnTo>
                  <a:pt x="145669" y="163810"/>
                </a:lnTo>
                <a:lnTo>
                  <a:pt x="148533" y="154926"/>
                </a:lnTo>
                <a:lnTo>
                  <a:pt x="150443" y="148052"/>
                </a:lnTo>
                <a:lnTo>
                  <a:pt x="151715" y="142516"/>
                </a:lnTo>
                <a:lnTo>
                  <a:pt x="152564" y="137873"/>
                </a:lnTo>
                <a:lnTo>
                  <a:pt x="153130" y="133825"/>
                </a:lnTo>
                <a:lnTo>
                  <a:pt x="153758" y="126788"/>
                </a:lnTo>
                <a:lnTo>
                  <a:pt x="152973" y="124530"/>
                </a:lnTo>
                <a:lnTo>
                  <a:pt x="151497" y="123025"/>
                </a:lnTo>
                <a:lnTo>
                  <a:pt x="149561" y="122022"/>
                </a:lnTo>
                <a:lnTo>
                  <a:pt x="144870" y="118367"/>
                </a:lnTo>
                <a:lnTo>
                  <a:pt x="142285" y="116058"/>
                </a:lnTo>
                <a:lnTo>
                  <a:pt x="139609" y="114520"/>
                </a:lnTo>
                <a:lnTo>
                  <a:pt x="136874" y="113494"/>
                </a:lnTo>
                <a:lnTo>
                  <a:pt x="130189" y="111847"/>
                </a:lnTo>
                <a:lnTo>
                  <a:pt x="126735" y="111622"/>
                </a:lnTo>
                <a:lnTo>
                  <a:pt x="124480" y="111562"/>
                </a:lnTo>
                <a:lnTo>
                  <a:pt x="120120" y="112475"/>
                </a:lnTo>
                <a:lnTo>
                  <a:pt x="114355" y="114036"/>
                </a:lnTo>
                <a:lnTo>
                  <a:pt x="107655" y="116028"/>
                </a:lnTo>
                <a:lnTo>
                  <a:pt x="102235" y="118310"/>
                </a:lnTo>
                <a:lnTo>
                  <a:pt x="97669" y="120783"/>
                </a:lnTo>
                <a:lnTo>
                  <a:pt x="93673" y="123384"/>
                </a:lnTo>
                <a:lnTo>
                  <a:pt x="88152" y="127976"/>
                </a:lnTo>
                <a:lnTo>
                  <a:pt x="81613" y="133895"/>
                </a:lnTo>
                <a:lnTo>
                  <a:pt x="67681" y="147139"/>
                </a:lnTo>
                <a:lnTo>
                  <a:pt x="55138" y="159375"/>
                </a:lnTo>
                <a:lnTo>
                  <a:pt x="50079" y="165305"/>
                </a:lnTo>
                <a:lnTo>
                  <a:pt x="45754" y="171163"/>
                </a:lnTo>
                <a:lnTo>
                  <a:pt x="41918" y="176974"/>
                </a:lnTo>
                <a:lnTo>
                  <a:pt x="39361" y="182752"/>
                </a:lnTo>
                <a:lnTo>
                  <a:pt x="37656" y="188510"/>
                </a:lnTo>
                <a:lnTo>
                  <a:pt x="36519" y="194253"/>
                </a:lnTo>
                <a:lnTo>
                  <a:pt x="35762" y="199035"/>
                </a:lnTo>
                <a:lnTo>
                  <a:pt x="35256" y="203174"/>
                </a:lnTo>
                <a:lnTo>
                  <a:pt x="34920" y="206887"/>
                </a:lnTo>
                <a:lnTo>
                  <a:pt x="36600" y="211267"/>
                </a:lnTo>
                <a:lnTo>
                  <a:pt x="39626" y="216092"/>
                </a:lnTo>
                <a:lnTo>
                  <a:pt x="43547" y="221214"/>
                </a:lnTo>
                <a:lnTo>
                  <a:pt x="47115" y="225581"/>
                </a:lnTo>
                <a:lnTo>
                  <a:pt x="50445" y="229444"/>
                </a:lnTo>
                <a:lnTo>
                  <a:pt x="53618" y="232973"/>
                </a:lnTo>
                <a:lnTo>
                  <a:pt x="56685" y="235325"/>
                </a:lnTo>
                <a:lnTo>
                  <a:pt x="59683" y="236893"/>
                </a:lnTo>
                <a:lnTo>
                  <a:pt x="77109" y="2400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0"/>
          <p:cNvSpPr/>
          <p:nvPr/>
        </p:nvSpPr>
        <p:spPr>
          <a:xfrm>
            <a:off x="5081785" y="3231832"/>
            <a:ext cx="166534" cy="145240"/>
          </a:xfrm>
          <a:custGeom>
            <a:avLst/>
            <a:gdLst/>
            <a:ahLst/>
            <a:cxnLst/>
            <a:rect l="0" t="0" r="0" b="0"/>
            <a:pathLst>
              <a:path w="166534" h="145240">
                <a:moveTo>
                  <a:pt x="30282" y="0"/>
                </a:moveTo>
                <a:lnTo>
                  <a:pt x="21181" y="9102"/>
                </a:lnTo>
                <a:lnTo>
                  <a:pt x="17547" y="13688"/>
                </a:lnTo>
                <a:lnTo>
                  <a:pt x="14172" y="18650"/>
                </a:lnTo>
                <a:lnTo>
                  <a:pt x="10969" y="23863"/>
                </a:lnTo>
                <a:lnTo>
                  <a:pt x="8834" y="29244"/>
                </a:lnTo>
                <a:lnTo>
                  <a:pt x="7411" y="34736"/>
                </a:lnTo>
                <a:lnTo>
                  <a:pt x="6462" y="40302"/>
                </a:lnTo>
                <a:lnTo>
                  <a:pt x="4877" y="46871"/>
                </a:lnTo>
                <a:lnTo>
                  <a:pt x="2868" y="54107"/>
                </a:lnTo>
                <a:lnTo>
                  <a:pt x="576" y="61789"/>
                </a:lnTo>
                <a:lnTo>
                  <a:pt x="0" y="68815"/>
                </a:lnTo>
                <a:lnTo>
                  <a:pt x="569" y="75404"/>
                </a:lnTo>
                <a:lnTo>
                  <a:pt x="1901" y="81702"/>
                </a:lnTo>
                <a:lnTo>
                  <a:pt x="2789" y="87806"/>
                </a:lnTo>
                <a:lnTo>
                  <a:pt x="3381" y="93780"/>
                </a:lnTo>
                <a:lnTo>
                  <a:pt x="4039" y="104545"/>
                </a:lnTo>
                <a:lnTo>
                  <a:pt x="4331" y="112504"/>
                </a:lnTo>
                <a:lnTo>
                  <a:pt x="5361" y="115008"/>
                </a:lnTo>
                <a:lnTo>
                  <a:pt x="7001" y="116677"/>
                </a:lnTo>
                <a:lnTo>
                  <a:pt x="11362" y="119484"/>
                </a:lnTo>
                <a:lnTo>
                  <a:pt x="16476" y="123906"/>
                </a:lnTo>
                <a:lnTo>
                  <a:pt x="20125" y="126419"/>
                </a:lnTo>
                <a:lnTo>
                  <a:pt x="24463" y="129047"/>
                </a:lnTo>
                <a:lnTo>
                  <a:pt x="29260" y="131751"/>
                </a:lnTo>
                <a:lnTo>
                  <a:pt x="33411" y="134507"/>
                </a:lnTo>
                <a:lnTo>
                  <a:pt x="37130" y="137296"/>
                </a:lnTo>
                <a:lnTo>
                  <a:pt x="40563" y="140109"/>
                </a:lnTo>
                <a:lnTo>
                  <a:pt x="46661" y="141983"/>
                </a:lnTo>
                <a:lnTo>
                  <a:pt x="54536" y="143233"/>
                </a:lnTo>
                <a:lnTo>
                  <a:pt x="63597" y="144066"/>
                </a:lnTo>
                <a:lnTo>
                  <a:pt x="71542" y="144622"/>
                </a:lnTo>
                <a:lnTo>
                  <a:pt x="78744" y="144992"/>
                </a:lnTo>
                <a:lnTo>
                  <a:pt x="85449" y="145239"/>
                </a:lnTo>
                <a:lnTo>
                  <a:pt x="92778" y="143498"/>
                </a:lnTo>
                <a:lnTo>
                  <a:pt x="100521" y="140433"/>
                </a:lnTo>
                <a:lnTo>
                  <a:pt x="128929" y="126377"/>
                </a:lnTo>
                <a:lnTo>
                  <a:pt x="134147" y="123303"/>
                </a:lnTo>
                <a:lnTo>
                  <a:pt x="138578" y="120302"/>
                </a:lnTo>
                <a:lnTo>
                  <a:pt x="142484" y="117349"/>
                </a:lnTo>
                <a:lnTo>
                  <a:pt x="146993" y="113475"/>
                </a:lnTo>
                <a:lnTo>
                  <a:pt x="151905" y="108988"/>
                </a:lnTo>
                <a:lnTo>
                  <a:pt x="157084" y="104091"/>
                </a:lnTo>
                <a:lnTo>
                  <a:pt x="160536" y="99874"/>
                </a:lnTo>
                <a:lnTo>
                  <a:pt x="162839" y="96110"/>
                </a:lnTo>
                <a:lnTo>
                  <a:pt x="164373" y="92649"/>
                </a:lnTo>
                <a:lnTo>
                  <a:pt x="165396" y="88436"/>
                </a:lnTo>
                <a:lnTo>
                  <a:pt x="166078" y="83722"/>
                </a:lnTo>
                <a:lnTo>
                  <a:pt x="166533" y="78675"/>
                </a:lnTo>
                <a:lnTo>
                  <a:pt x="165883" y="75310"/>
                </a:lnTo>
                <a:lnTo>
                  <a:pt x="164498" y="73067"/>
                </a:lnTo>
                <a:lnTo>
                  <a:pt x="162622" y="71571"/>
                </a:lnTo>
                <a:lnTo>
                  <a:pt x="161371" y="69621"/>
                </a:lnTo>
                <a:lnTo>
                  <a:pt x="160538" y="67369"/>
                </a:lnTo>
                <a:lnTo>
                  <a:pt x="159981" y="64915"/>
                </a:lnTo>
                <a:lnTo>
                  <a:pt x="158658" y="62327"/>
                </a:lnTo>
                <a:lnTo>
                  <a:pt x="156824" y="59649"/>
                </a:lnTo>
                <a:lnTo>
                  <a:pt x="154648" y="56911"/>
                </a:lnTo>
                <a:lnTo>
                  <a:pt x="153198" y="54133"/>
                </a:lnTo>
                <a:lnTo>
                  <a:pt x="152231" y="51329"/>
                </a:lnTo>
                <a:lnTo>
                  <a:pt x="151586" y="48507"/>
                </a:lnTo>
                <a:lnTo>
                  <a:pt x="149251" y="45673"/>
                </a:lnTo>
                <a:lnTo>
                  <a:pt x="145790" y="42831"/>
                </a:lnTo>
                <a:lnTo>
                  <a:pt x="141577" y="39984"/>
                </a:lnTo>
                <a:lnTo>
                  <a:pt x="136864" y="38086"/>
                </a:lnTo>
                <a:lnTo>
                  <a:pt x="131817" y="36821"/>
                </a:lnTo>
                <a:lnTo>
                  <a:pt x="126547" y="35977"/>
                </a:lnTo>
                <a:lnTo>
                  <a:pt x="122081" y="34462"/>
                </a:lnTo>
                <a:lnTo>
                  <a:pt x="118152" y="32500"/>
                </a:lnTo>
                <a:lnTo>
                  <a:pt x="114579" y="30239"/>
                </a:lnTo>
                <a:lnTo>
                  <a:pt x="110293" y="28732"/>
                </a:lnTo>
                <a:lnTo>
                  <a:pt x="105530" y="27727"/>
                </a:lnTo>
                <a:lnTo>
                  <a:pt x="100450" y="27057"/>
                </a:lnTo>
                <a:lnTo>
                  <a:pt x="94206" y="25658"/>
                </a:lnTo>
                <a:lnTo>
                  <a:pt x="87185" y="23773"/>
                </a:lnTo>
                <a:lnTo>
                  <a:pt x="79648" y="21563"/>
                </a:lnTo>
                <a:lnTo>
                  <a:pt x="73670" y="20091"/>
                </a:lnTo>
                <a:lnTo>
                  <a:pt x="68732" y="19109"/>
                </a:lnTo>
                <a:lnTo>
                  <a:pt x="64488" y="18454"/>
                </a:lnTo>
                <a:lnTo>
                  <a:pt x="60706" y="17065"/>
                </a:lnTo>
                <a:lnTo>
                  <a:pt x="57232" y="15187"/>
                </a:lnTo>
                <a:lnTo>
                  <a:pt x="53964" y="12982"/>
                </a:lnTo>
                <a:lnTo>
                  <a:pt x="48927" y="11512"/>
                </a:lnTo>
                <a:lnTo>
                  <a:pt x="42712" y="10533"/>
                </a:lnTo>
                <a:lnTo>
                  <a:pt x="25859" y="8960"/>
                </a:lnTo>
                <a:lnTo>
                  <a:pt x="21013" y="8745"/>
                </a:lnTo>
                <a:lnTo>
                  <a:pt x="13137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1"/>
          <p:cNvSpPr/>
          <p:nvPr/>
        </p:nvSpPr>
        <p:spPr>
          <a:xfrm>
            <a:off x="4254817" y="1790215"/>
            <a:ext cx="917259" cy="455781"/>
          </a:xfrm>
          <a:custGeom>
            <a:avLst/>
            <a:gdLst/>
            <a:ahLst/>
            <a:cxnLst/>
            <a:rect l="0" t="0" r="0" b="0"/>
            <a:pathLst>
              <a:path w="917259" h="455781">
                <a:moveTo>
                  <a:pt x="0" y="455780"/>
                </a:moveTo>
                <a:lnTo>
                  <a:pt x="0" y="446678"/>
                </a:lnTo>
                <a:lnTo>
                  <a:pt x="953" y="443044"/>
                </a:lnTo>
                <a:lnTo>
                  <a:pt x="5891" y="433380"/>
                </a:lnTo>
                <a:lnTo>
                  <a:pt x="7381" y="427409"/>
                </a:lnTo>
                <a:lnTo>
                  <a:pt x="13123" y="416500"/>
                </a:lnTo>
                <a:lnTo>
                  <a:pt x="21072" y="404032"/>
                </a:lnTo>
                <a:lnTo>
                  <a:pt x="31855" y="389753"/>
                </a:lnTo>
                <a:lnTo>
                  <a:pt x="41463" y="375952"/>
                </a:lnTo>
                <a:lnTo>
                  <a:pt x="52083" y="362833"/>
                </a:lnTo>
                <a:lnTo>
                  <a:pt x="65058" y="349700"/>
                </a:lnTo>
                <a:lnTo>
                  <a:pt x="73852" y="342197"/>
                </a:lnTo>
                <a:lnTo>
                  <a:pt x="83524" y="334338"/>
                </a:lnTo>
                <a:lnTo>
                  <a:pt x="104432" y="317986"/>
                </a:lnTo>
                <a:lnTo>
                  <a:pt x="115342" y="309624"/>
                </a:lnTo>
                <a:lnTo>
                  <a:pt x="124519" y="302145"/>
                </a:lnTo>
                <a:lnTo>
                  <a:pt x="139797" y="288755"/>
                </a:lnTo>
                <a:lnTo>
                  <a:pt x="155477" y="276454"/>
                </a:lnTo>
                <a:lnTo>
                  <a:pt x="173876" y="263684"/>
                </a:lnTo>
                <a:lnTo>
                  <a:pt x="197928" y="248484"/>
                </a:lnTo>
                <a:lnTo>
                  <a:pt x="216873" y="237283"/>
                </a:lnTo>
                <a:lnTo>
                  <a:pt x="243329" y="223082"/>
                </a:lnTo>
                <a:lnTo>
                  <a:pt x="266261" y="212341"/>
                </a:lnTo>
                <a:lnTo>
                  <a:pt x="280377" y="206810"/>
                </a:lnTo>
                <a:lnTo>
                  <a:pt x="295503" y="201217"/>
                </a:lnTo>
                <a:lnTo>
                  <a:pt x="322470" y="192463"/>
                </a:lnTo>
                <a:lnTo>
                  <a:pt x="350965" y="182540"/>
                </a:lnTo>
                <a:lnTo>
                  <a:pt x="369232" y="174560"/>
                </a:lnTo>
                <a:lnTo>
                  <a:pt x="389030" y="165430"/>
                </a:lnTo>
                <a:lnTo>
                  <a:pt x="406038" y="158391"/>
                </a:lnTo>
                <a:lnTo>
                  <a:pt x="421187" y="152745"/>
                </a:lnTo>
                <a:lnTo>
                  <a:pt x="447227" y="142980"/>
                </a:lnTo>
                <a:lnTo>
                  <a:pt x="479856" y="126773"/>
                </a:lnTo>
                <a:lnTo>
                  <a:pt x="505370" y="115562"/>
                </a:lnTo>
                <a:lnTo>
                  <a:pt x="530044" y="106769"/>
                </a:lnTo>
                <a:lnTo>
                  <a:pt x="558472" y="97781"/>
                </a:lnTo>
                <a:lnTo>
                  <a:pt x="599683" y="84262"/>
                </a:lnTo>
                <a:lnTo>
                  <a:pt x="644033" y="68728"/>
                </a:lnTo>
                <a:lnTo>
                  <a:pt x="666528" y="60585"/>
                </a:lnTo>
                <a:lnTo>
                  <a:pt x="685334" y="54204"/>
                </a:lnTo>
                <a:lnTo>
                  <a:pt x="701682" y="48998"/>
                </a:lnTo>
                <a:lnTo>
                  <a:pt x="736674" y="38768"/>
                </a:lnTo>
                <a:lnTo>
                  <a:pt x="824190" y="13997"/>
                </a:lnTo>
                <a:lnTo>
                  <a:pt x="851129" y="7019"/>
                </a:lnTo>
                <a:lnTo>
                  <a:pt x="875802" y="3918"/>
                </a:lnTo>
                <a:lnTo>
                  <a:pt x="894388" y="0"/>
                </a:lnTo>
                <a:lnTo>
                  <a:pt x="917258" y="143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2"/>
          <p:cNvSpPr/>
          <p:nvPr/>
        </p:nvSpPr>
        <p:spPr>
          <a:xfrm>
            <a:off x="4211954" y="2177414"/>
            <a:ext cx="118341" cy="119632"/>
          </a:xfrm>
          <a:custGeom>
            <a:avLst/>
            <a:gdLst/>
            <a:ahLst/>
            <a:cxnLst/>
            <a:rect l="0" t="0" r="0" b="0"/>
            <a:pathLst>
              <a:path w="118341" h="119632">
                <a:moveTo>
                  <a:pt x="8573" y="0"/>
                </a:moveTo>
                <a:lnTo>
                  <a:pt x="3634" y="0"/>
                </a:lnTo>
                <a:lnTo>
                  <a:pt x="5743" y="0"/>
                </a:lnTo>
                <a:lnTo>
                  <a:pt x="7639" y="1906"/>
                </a:lnTo>
                <a:lnTo>
                  <a:pt x="9855" y="5081"/>
                </a:lnTo>
                <a:lnTo>
                  <a:pt x="12285" y="9102"/>
                </a:lnTo>
                <a:lnTo>
                  <a:pt x="14858" y="13688"/>
                </a:lnTo>
                <a:lnTo>
                  <a:pt x="20257" y="23864"/>
                </a:lnTo>
                <a:lnTo>
                  <a:pt x="23030" y="28292"/>
                </a:lnTo>
                <a:lnTo>
                  <a:pt x="25831" y="32197"/>
                </a:lnTo>
                <a:lnTo>
                  <a:pt x="32619" y="40756"/>
                </a:lnTo>
                <a:lnTo>
                  <a:pt x="33548" y="44467"/>
                </a:lnTo>
                <a:lnTo>
                  <a:pt x="33796" y="46790"/>
                </a:lnTo>
                <a:lnTo>
                  <a:pt x="33960" y="52148"/>
                </a:lnTo>
                <a:lnTo>
                  <a:pt x="34278" y="105226"/>
                </a:lnTo>
                <a:lnTo>
                  <a:pt x="35234" y="110156"/>
                </a:lnTo>
                <a:lnTo>
                  <a:pt x="36825" y="113442"/>
                </a:lnTo>
                <a:lnTo>
                  <a:pt x="38837" y="115633"/>
                </a:lnTo>
                <a:lnTo>
                  <a:pt x="41132" y="117094"/>
                </a:lnTo>
                <a:lnTo>
                  <a:pt x="43614" y="118068"/>
                </a:lnTo>
                <a:lnTo>
                  <a:pt x="46221" y="118717"/>
                </a:lnTo>
                <a:lnTo>
                  <a:pt x="48912" y="119150"/>
                </a:lnTo>
                <a:lnTo>
                  <a:pt x="51658" y="119439"/>
                </a:lnTo>
                <a:lnTo>
                  <a:pt x="54441" y="119631"/>
                </a:lnTo>
                <a:lnTo>
                  <a:pt x="56297" y="118807"/>
                </a:lnTo>
                <a:lnTo>
                  <a:pt x="57534" y="117305"/>
                </a:lnTo>
                <a:lnTo>
                  <a:pt x="58359" y="115351"/>
                </a:lnTo>
                <a:lnTo>
                  <a:pt x="60814" y="113096"/>
                </a:lnTo>
                <a:lnTo>
                  <a:pt x="64355" y="110640"/>
                </a:lnTo>
                <a:lnTo>
                  <a:pt x="68621" y="108050"/>
                </a:lnTo>
                <a:lnTo>
                  <a:pt x="75275" y="104419"/>
                </a:lnTo>
                <a:lnTo>
                  <a:pt x="105928" y="88563"/>
                </a:lnTo>
                <a:lnTo>
                  <a:pt x="108719" y="86665"/>
                </a:lnTo>
                <a:lnTo>
                  <a:pt x="111532" y="84447"/>
                </a:lnTo>
                <a:lnTo>
                  <a:pt x="118340" y="78594"/>
                </a:lnTo>
                <a:lnTo>
                  <a:pt x="117946" y="77161"/>
                </a:lnTo>
                <a:lnTo>
                  <a:pt x="116731" y="75253"/>
                </a:lnTo>
                <a:lnTo>
                  <a:pt x="114968" y="73029"/>
                </a:lnTo>
                <a:lnTo>
                  <a:pt x="111888" y="71546"/>
                </a:lnTo>
                <a:lnTo>
                  <a:pt x="107929" y="70558"/>
                </a:lnTo>
                <a:lnTo>
                  <a:pt x="103386" y="69899"/>
                </a:lnTo>
                <a:lnTo>
                  <a:pt x="99404" y="68507"/>
                </a:lnTo>
                <a:lnTo>
                  <a:pt x="95797" y="66626"/>
                </a:lnTo>
                <a:lnTo>
                  <a:pt x="92440" y="64420"/>
                </a:lnTo>
                <a:lnTo>
                  <a:pt x="86392" y="61045"/>
                </a:lnTo>
                <a:lnTo>
                  <a:pt x="61581" y="48144"/>
                </a:lnTo>
                <a:lnTo>
                  <a:pt x="47690" y="41083"/>
                </a:lnTo>
                <a:lnTo>
                  <a:pt x="42271" y="38819"/>
                </a:lnTo>
                <a:lnTo>
                  <a:pt x="37705" y="37309"/>
                </a:lnTo>
                <a:lnTo>
                  <a:pt x="33710" y="36303"/>
                </a:lnTo>
                <a:lnTo>
                  <a:pt x="29141" y="34680"/>
                </a:lnTo>
                <a:lnTo>
                  <a:pt x="24190" y="32645"/>
                </a:lnTo>
                <a:lnTo>
                  <a:pt x="18984" y="30336"/>
                </a:lnTo>
                <a:lnTo>
                  <a:pt x="14561" y="28797"/>
                </a:lnTo>
                <a:lnTo>
                  <a:pt x="10660" y="27771"/>
                </a:lnTo>
                <a:lnTo>
                  <a:pt x="0" y="257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3"/>
          <p:cNvSpPr/>
          <p:nvPr/>
        </p:nvSpPr>
        <p:spPr>
          <a:xfrm>
            <a:off x="5644063" y="1654492"/>
            <a:ext cx="163487" cy="274321"/>
          </a:xfrm>
          <a:custGeom>
            <a:avLst/>
            <a:gdLst/>
            <a:ahLst/>
            <a:cxnLst/>
            <a:rect l="0" t="0" r="0" b="0"/>
            <a:pathLst>
              <a:path w="163487" h="274321">
                <a:moveTo>
                  <a:pt x="68079" y="0"/>
                </a:moveTo>
                <a:lnTo>
                  <a:pt x="54427" y="4551"/>
                </a:lnTo>
                <a:lnTo>
                  <a:pt x="50405" y="6844"/>
                </a:lnTo>
                <a:lnTo>
                  <a:pt x="47724" y="9325"/>
                </a:lnTo>
                <a:lnTo>
                  <a:pt x="43792" y="15575"/>
                </a:lnTo>
                <a:lnTo>
                  <a:pt x="41410" y="19908"/>
                </a:lnTo>
                <a:lnTo>
                  <a:pt x="33507" y="35109"/>
                </a:lnTo>
                <a:lnTo>
                  <a:pt x="22304" y="57312"/>
                </a:lnTo>
                <a:lnTo>
                  <a:pt x="19465" y="63925"/>
                </a:lnTo>
                <a:lnTo>
                  <a:pt x="16619" y="71192"/>
                </a:lnTo>
                <a:lnTo>
                  <a:pt x="13770" y="78894"/>
                </a:lnTo>
                <a:lnTo>
                  <a:pt x="10918" y="92601"/>
                </a:lnTo>
                <a:lnTo>
                  <a:pt x="8064" y="110311"/>
                </a:lnTo>
                <a:lnTo>
                  <a:pt x="5209" y="130691"/>
                </a:lnTo>
                <a:lnTo>
                  <a:pt x="3306" y="147135"/>
                </a:lnTo>
                <a:lnTo>
                  <a:pt x="2036" y="160955"/>
                </a:lnTo>
                <a:lnTo>
                  <a:pt x="1191" y="173026"/>
                </a:lnTo>
                <a:lnTo>
                  <a:pt x="627" y="183931"/>
                </a:lnTo>
                <a:lnTo>
                  <a:pt x="0" y="203667"/>
                </a:lnTo>
                <a:lnTo>
                  <a:pt x="786" y="211025"/>
                </a:lnTo>
                <a:lnTo>
                  <a:pt x="2262" y="216884"/>
                </a:lnTo>
                <a:lnTo>
                  <a:pt x="4199" y="221742"/>
                </a:lnTo>
                <a:lnTo>
                  <a:pt x="7394" y="226885"/>
                </a:lnTo>
                <a:lnTo>
                  <a:pt x="11430" y="232219"/>
                </a:lnTo>
                <a:lnTo>
                  <a:pt x="16026" y="237680"/>
                </a:lnTo>
                <a:lnTo>
                  <a:pt x="20995" y="243226"/>
                </a:lnTo>
                <a:lnTo>
                  <a:pt x="31595" y="254468"/>
                </a:lnTo>
                <a:lnTo>
                  <a:pt x="37089" y="258228"/>
                </a:lnTo>
                <a:lnTo>
                  <a:pt x="42656" y="260734"/>
                </a:lnTo>
                <a:lnTo>
                  <a:pt x="48273" y="262405"/>
                </a:lnTo>
                <a:lnTo>
                  <a:pt x="53923" y="263519"/>
                </a:lnTo>
                <a:lnTo>
                  <a:pt x="59594" y="264262"/>
                </a:lnTo>
                <a:lnTo>
                  <a:pt x="65280" y="264757"/>
                </a:lnTo>
                <a:lnTo>
                  <a:pt x="70976" y="265087"/>
                </a:lnTo>
                <a:lnTo>
                  <a:pt x="82384" y="265454"/>
                </a:lnTo>
                <a:lnTo>
                  <a:pt x="88093" y="264599"/>
                </a:lnTo>
                <a:lnTo>
                  <a:pt x="93804" y="263077"/>
                </a:lnTo>
                <a:lnTo>
                  <a:pt x="99517" y="261110"/>
                </a:lnTo>
                <a:lnTo>
                  <a:pt x="105230" y="258846"/>
                </a:lnTo>
                <a:lnTo>
                  <a:pt x="110944" y="256384"/>
                </a:lnTo>
                <a:lnTo>
                  <a:pt x="116658" y="253790"/>
                </a:lnTo>
                <a:lnTo>
                  <a:pt x="121420" y="250156"/>
                </a:lnTo>
                <a:lnTo>
                  <a:pt x="125547" y="245828"/>
                </a:lnTo>
                <a:lnTo>
                  <a:pt x="129251" y="241038"/>
                </a:lnTo>
                <a:lnTo>
                  <a:pt x="133625" y="234987"/>
                </a:lnTo>
                <a:lnTo>
                  <a:pt x="148884" y="212818"/>
                </a:lnTo>
                <a:lnTo>
                  <a:pt x="159872" y="196503"/>
                </a:lnTo>
                <a:lnTo>
                  <a:pt x="162612" y="189105"/>
                </a:lnTo>
                <a:lnTo>
                  <a:pt x="163486" y="182267"/>
                </a:lnTo>
                <a:lnTo>
                  <a:pt x="163116" y="175804"/>
                </a:lnTo>
                <a:lnTo>
                  <a:pt x="161917" y="169590"/>
                </a:lnTo>
                <a:lnTo>
                  <a:pt x="160165" y="163543"/>
                </a:lnTo>
                <a:lnTo>
                  <a:pt x="158045" y="157606"/>
                </a:lnTo>
                <a:lnTo>
                  <a:pt x="155679" y="153648"/>
                </a:lnTo>
                <a:lnTo>
                  <a:pt x="153149" y="151010"/>
                </a:lnTo>
                <a:lnTo>
                  <a:pt x="150510" y="149251"/>
                </a:lnTo>
                <a:lnTo>
                  <a:pt x="147798" y="149030"/>
                </a:lnTo>
                <a:lnTo>
                  <a:pt x="145037" y="149836"/>
                </a:lnTo>
                <a:lnTo>
                  <a:pt x="142245" y="151326"/>
                </a:lnTo>
                <a:lnTo>
                  <a:pt x="139430" y="152319"/>
                </a:lnTo>
                <a:lnTo>
                  <a:pt x="136601" y="152981"/>
                </a:lnTo>
                <a:lnTo>
                  <a:pt x="133763" y="153422"/>
                </a:lnTo>
                <a:lnTo>
                  <a:pt x="129966" y="154669"/>
                </a:lnTo>
                <a:lnTo>
                  <a:pt x="125530" y="156453"/>
                </a:lnTo>
                <a:lnTo>
                  <a:pt x="120667" y="158594"/>
                </a:lnTo>
                <a:lnTo>
                  <a:pt x="116472" y="161927"/>
                </a:lnTo>
                <a:lnTo>
                  <a:pt x="112724" y="166054"/>
                </a:lnTo>
                <a:lnTo>
                  <a:pt x="109273" y="170710"/>
                </a:lnTo>
                <a:lnTo>
                  <a:pt x="105066" y="175719"/>
                </a:lnTo>
                <a:lnTo>
                  <a:pt x="100357" y="180964"/>
                </a:lnTo>
                <a:lnTo>
                  <a:pt x="95313" y="186365"/>
                </a:lnTo>
                <a:lnTo>
                  <a:pt x="90997" y="191871"/>
                </a:lnTo>
                <a:lnTo>
                  <a:pt x="87168" y="197446"/>
                </a:lnTo>
                <a:lnTo>
                  <a:pt x="83663" y="203069"/>
                </a:lnTo>
                <a:lnTo>
                  <a:pt x="80373" y="210626"/>
                </a:lnTo>
                <a:lnTo>
                  <a:pt x="77228" y="219475"/>
                </a:lnTo>
                <a:lnTo>
                  <a:pt x="74178" y="229184"/>
                </a:lnTo>
                <a:lnTo>
                  <a:pt x="73098" y="237562"/>
                </a:lnTo>
                <a:lnTo>
                  <a:pt x="73330" y="245052"/>
                </a:lnTo>
                <a:lnTo>
                  <a:pt x="74437" y="251951"/>
                </a:lnTo>
                <a:lnTo>
                  <a:pt x="76128" y="257502"/>
                </a:lnTo>
                <a:lnTo>
                  <a:pt x="78207" y="262156"/>
                </a:lnTo>
                <a:lnTo>
                  <a:pt x="80546" y="266210"/>
                </a:lnTo>
                <a:lnTo>
                  <a:pt x="83058" y="268914"/>
                </a:lnTo>
                <a:lnTo>
                  <a:pt x="85685" y="270716"/>
                </a:lnTo>
                <a:lnTo>
                  <a:pt x="88389" y="271917"/>
                </a:lnTo>
                <a:lnTo>
                  <a:pt x="92096" y="272718"/>
                </a:lnTo>
                <a:lnTo>
                  <a:pt x="96473" y="273252"/>
                </a:lnTo>
                <a:lnTo>
                  <a:pt x="110941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54"/>
          <p:cNvSpPr/>
          <p:nvPr/>
        </p:nvSpPr>
        <p:spPr>
          <a:xfrm>
            <a:off x="5858042" y="1748964"/>
            <a:ext cx="148578" cy="178104"/>
          </a:xfrm>
          <a:custGeom>
            <a:avLst/>
            <a:gdLst/>
            <a:ahLst/>
            <a:cxnLst/>
            <a:rect l="0" t="0" r="0" b="0"/>
            <a:pathLst>
              <a:path w="148578" h="178104">
                <a:moveTo>
                  <a:pt x="25550" y="8398"/>
                </a:moveTo>
                <a:lnTo>
                  <a:pt x="6237" y="27711"/>
                </a:lnTo>
                <a:lnTo>
                  <a:pt x="4102" y="30798"/>
                </a:lnTo>
                <a:lnTo>
                  <a:pt x="2679" y="33809"/>
                </a:lnTo>
                <a:lnTo>
                  <a:pt x="1730" y="36769"/>
                </a:lnTo>
                <a:lnTo>
                  <a:pt x="1098" y="40647"/>
                </a:lnTo>
                <a:lnTo>
                  <a:pt x="676" y="45137"/>
                </a:lnTo>
                <a:lnTo>
                  <a:pt x="395" y="50036"/>
                </a:lnTo>
                <a:lnTo>
                  <a:pt x="82" y="60559"/>
                </a:lnTo>
                <a:lnTo>
                  <a:pt x="0" y="66032"/>
                </a:lnTo>
                <a:lnTo>
                  <a:pt x="1849" y="74443"/>
                </a:lnTo>
                <a:lnTo>
                  <a:pt x="4987" y="84813"/>
                </a:lnTo>
                <a:lnTo>
                  <a:pt x="8983" y="96489"/>
                </a:lnTo>
                <a:lnTo>
                  <a:pt x="12601" y="106178"/>
                </a:lnTo>
                <a:lnTo>
                  <a:pt x="15964" y="114542"/>
                </a:lnTo>
                <a:lnTo>
                  <a:pt x="19160" y="122023"/>
                </a:lnTo>
                <a:lnTo>
                  <a:pt x="23195" y="128916"/>
                </a:lnTo>
                <a:lnTo>
                  <a:pt x="27790" y="135416"/>
                </a:lnTo>
                <a:lnTo>
                  <a:pt x="32758" y="141654"/>
                </a:lnTo>
                <a:lnTo>
                  <a:pt x="37023" y="146765"/>
                </a:lnTo>
                <a:lnTo>
                  <a:pt x="40819" y="151125"/>
                </a:lnTo>
                <a:lnTo>
                  <a:pt x="44302" y="154985"/>
                </a:lnTo>
                <a:lnTo>
                  <a:pt x="48529" y="158510"/>
                </a:lnTo>
                <a:lnTo>
                  <a:pt x="53252" y="161813"/>
                </a:lnTo>
                <a:lnTo>
                  <a:pt x="58305" y="164967"/>
                </a:lnTo>
                <a:lnTo>
                  <a:pt x="64532" y="168022"/>
                </a:lnTo>
                <a:lnTo>
                  <a:pt x="71540" y="171012"/>
                </a:lnTo>
                <a:lnTo>
                  <a:pt x="79070" y="173957"/>
                </a:lnTo>
                <a:lnTo>
                  <a:pt x="85043" y="175921"/>
                </a:lnTo>
                <a:lnTo>
                  <a:pt x="89977" y="177230"/>
                </a:lnTo>
                <a:lnTo>
                  <a:pt x="94219" y="178103"/>
                </a:lnTo>
                <a:lnTo>
                  <a:pt x="97999" y="177732"/>
                </a:lnTo>
                <a:lnTo>
                  <a:pt x="101472" y="176532"/>
                </a:lnTo>
                <a:lnTo>
                  <a:pt x="104739" y="174780"/>
                </a:lnTo>
                <a:lnTo>
                  <a:pt x="107870" y="172659"/>
                </a:lnTo>
                <a:lnTo>
                  <a:pt x="110910" y="170293"/>
                </a:lnTo>
                <a:lnTo>
                  <a:pt x="113889" y="167763"/>
                </a:lnTo>
                <a:lnTo>
                  <a:pt x="116828" y="164171"/>
                </a:lnTo>
                <a:lnTo>
                  <a:pt x="119740" y="159872"/>
                </a:lnTo>
                <a:lnTo>
                  <a:pt x="122633" y="155101"/>
                </a:lnTo>
                <a:lnTo>
                  <a:pt x="126467" y="148110"/>
                </a:lnTo>
                <a:lnTo>
                  <a:pt x="135808" y="130182"/>
                </a:lnTo>
                <a:lnTo>
                  <a:pt x="140013" y="118162"/>
                </a:lnTo>
                <a:lnTo>
                  <a:pt x="143768" y="104434"/>
                </a:lnTo>
                <a:lnTo>
                  <a:pt x="147225" y="89567"/>
                </a:lnTo>
                <a:lnTo>
                  <a:pt x="148577" y="77751"/>
                </a:lnTo>
                <a:lnTo>
                  <a:pt x="148525" y="67968"/>
                </a:lnTo>
                <a:lnTo>
                  <a:pt x="147539" y="59541"/>
                </a:lnTo>
                <a:lnTo>
                  <a:pt x="144976" y="51066"/>
                </a:lnTo>
                <a:lnTo>
                  <a:pt x="141363" y="42559"/>
                </a:lnTo>
                <a:lnTo>
                  <a:pt x="137048" y="34029"/>
                </a:lnTo>
                <a:lnTo>
                  <a:pt x="132267" y="27390"/>
                </a:lnTo>
                <a:lnTo>
                  <a:pt x="127175" y="22012"/>
                </a:lnTo>
                <a:lnTo>
                  <a:pt x="121874" y="17474"/>
                </a:lnTo>
                <a:lnTo>
                  <a:pt x="117389" y="13496"/>
                </a:lnTo>
                <a:lnTo>
                  <a:pt x="109865" y="6536"/>
                </a:lnTo>
                <a:lnTo>
                  <a:pt x="105573" y="4299"/>
                </a:lnTo>
                <a:lnTo>
                  <a:pt x="100806" y="2808"/>
                </a:lnTo>
                <a:lnTo>
                  <a:pt x="95723" y="1814"/>
                </a:lnTo>
                <a:lnTo>
                  <a:pt x="91382" y="1151"/>
                </a:lnTo>
                <a:lnTo>
                  <a:pt x="87536" y="709"/>
                </a:lnTo>
                <a:lnTo>
                  <a:pt x="84019" y="415"/>
                </a:lnTo>
                <a:lnTo>
                  <a:pt x="79769" y="218"/>
                </a:lnTo>
                <a:lnTo>
                  <a:pt x="69967" y="0"/>
                </a:lnTo>
                <a:lnTo>
                  <a:pt x="66592" y="894"/>
                </a:lnTo>
                <a:lnTo>
                  <a:pt x="64341" y="2443"/>
                </a:lnTo>
                <a:lnTo>
                  <a:pt x="59840" y="839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55"/>
          <p:cNvSpPr/>
          <p:nvPr/>
        </p:nvSpPr>
        <p:spPr>
          <a:xfrm>
            <a:off x="6115050" y="1783441"/>
            <a:ext cx="282893" cy="15593"/>
          </a:xfrm>
          <a:custGeom>
            <a:avLst/>
            <a:gdLst/>
            <a:ahLst/>
            <a:cxnLst/>
            <a:rect l="0" t="0" r="0" b="0"/>
            <a:pathLst>
              <a:path w="282893" h="15593">
                <a:moveTo>
                  <a:pt x="0" y="8211"/>
                </a:moveTo>
                <a:lnTo>
                  <a:pt x="18203" y="12762"/>
                </a:lnTo>
                <a:lnTo>
                  <a:pt x="24518" y="14102"/>
                </a:lnTo>
                <a:lnTo>
                  <a:pt x="29680" y="14996"/>
                </a:lnTo>
                <a:lnTo>
                  <a:pt x="34074" y="15592"/>
                </a:lnTo>
                <a:lnTo>
                  <a:pt x="39861" y="15037"/>
                </a:lnTo>
                <a:lnTo>
                  <a:pt x="46577" y="13714"/>
                </a:lnTo>
                <a:lnTo>
                  <a:pt x="53911" y="11880"/>
                </a:lnTo>
                <a:lnTo>
                  <a:pt x="60705" y="10657"/>
                </a:lnTo>
                <a:lnTo>
                  <a:pt x="67140" y="9841"/>
                </a:lnTo>
                <a:lnTo>
                  <a:pt x="73335" y="9298"/>
                </a:lnTo>
                <a:lnTo>
                  <a:pt x="81275" y="8936"/>
                </a:lnTo>
                <a:lnTo>
                  <a:pt x="100257" y="8533"/>
                </a:lnTo>
                <a:lnTo>
                  <a:pt x="109700" y="7473"/>
                </a:lnTo>
                <a:lnTo>
                  <a:pt x="118853" y="5814"/>
                </a:lnTo>
                <a:lnTo>
                  <a:pt x="127813" y="3756"/>
                </a:lnTo>
                <a:lnTo>
                  <a:pt x="140454" y="2383"/>
                </a:lnTo>
                <a:lnTo>
                  <a:pt x="155548" y="1468"/>
                </a:lnTo>
                <a:lnTo>
                  <a:pt x="189147" y="452"/>
                </a:lnTo>
                <a:lnTo>
                  <a:pt x="223130" y="0"/>
                </a:lnTo>
                <a:lnTo>
                  <a:pt x="235431" y="832"/>
                </a:lnTo>
                <a:lnTo>
                  <a:pt x="244584" y="2339"/>
                </a:lnTo>
                <a:lnTo>
                  <a:pt x="251638" y="4296"/>
                </a:lnTo>
                <a:lnTo>
                  <a:pt x="257294" y="5601"/>
                </a:lnTo>
                <a:lnTo>
                  <a:pt x="262016" y="6471"/>
                </a:lnTo>
                <a:lnTo>
                  <a:pt x="266117" y="7051"/>
                </a:lnTo>
                <a:lnTo>
                  <a:pt x="269804" y="7438"/>
                </a:lnTo>
                <a:lnTo>
                  <a:pt x="273215" y="7695"/>
                </a:lnTo>
                <a:lnTo>
                  <a:pt x="282892" y="821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56"/>
          <p:cNvSpPr/>
          <p:nvPr/>
        </p:nvSpPr>
        <p:spPr>
          <a:xfrm>
            <a:off x="6209347" y="1723072"/>
            <a:ext cx="102871" cy="222886"/>
          </a:xfrm>
          <a:custGeom>
            <a:avLst/>
            <a:gdLst/>
            <a:ahLst/>
            <a:cxnLst/>
            <a:rect l="0" t="0" r="0" b="0"/>
            <a:pathLst>
              <a:path w="102871" h="222886">
                <a:moveTo>
                  <a:pt x="0" y="0"/>
                </a:moveTo>
                <a:lnTo>
                  <a:pt x="4551" y="9102"/>
                </a:lnTo>
                <a:lnTo>
                  <a:pt x="6844" y="12735"/>
                </a:lnTo>
                <a:lnTo>
                  <a:pt x="9325" y="16110"/>
                </a:lnTo>
                <a:lnTo>
                  <a:pt x="11932" y="19313"/>
                </a:lnTo>
                <a:lnTo>
                  <a:pt x="14622" y="23352"/>
                </a:lnTo>
                <a:lnTo>
                  <a:pt x="17368" y="27951"/>
                </a:lnTo>
                <a:lnTo>
                  <a:pt x="20151" y="32921"/>
                </a:lnTo>
                <a:lnTo>
                  <a:pt x="28324" y="48604"/>
                </a:lnTo>
                <a:lnTo>
                  <a:pt x="44542" y="80615"/>
                </a:lnTo>
                <a:lnTo>
                  <a:pt x="47792" y="89938"/>
                </a:lnTo>
                <a:lnTo>
                  <a:pt x="50911" y="100916"/>
                </a:lnTo>
                <a:lnTo>
                  <a:pt x="53943" y="112998"/>
                </a:lnTo>
                <a:lnTo>
                  <a:pt x="57870" y="126767"/>
                </a:lnTo>
                <a:lnTo>
                  <a:pt x="67313" y="157306"/>
                </a:lnTo>
                <a:lnTo>
                  <a:pt x="70592" y="168688"/>
                </a:lnTo>
                <a:lnTo>
                  <a:pt x="72780" y="177229"/>
                </a:lnTo>
                <a:lnTo>
                  <a:pt x="74237" y="183875"/>
                </a:lnTo>
                <a:lnTo>
                  <a:pt x="75209" y="189258"/>
                </a:lnTo>
                <a:lnTo>
                  <a:pt x="75857" y="193800"/>
                </a:lnTo>
                <a:lnTo>
                  <a:pt x="76289" y="197780"/>
                </a:lnTo>
                <a:lnTo>
                  <a:pt x="77529" y="201386"/>
                </a:lnTo>
                <a:lnTo>
                  <a:pt x="79309" y="204742"/>
                </a:lnTo>
                <a:lnTo>
                  <a:pt x="102870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57"/>
          <p:cNvSpPr/>
          <p:nvPr/>
        </p:nvSpPr>
        <p:spPr>
          <a:xfrm>
            <a:off x="6406515" y="1698932"/>
            <a:ext cx="188595" cy="229881"/>
          </a:xfrm>
          <a:custGeom>
            <a:avLst/>
            <a:gdLst/>
            <a:ahLst/>
            <a:cxnLst/>
            <a:rect l="0" t="0" r="0" b="0"/>
            <a:pathLst>
              <a:path w="188595" h="229881">
                <a:moveTo>
                  <a:pt x="0" y="41285"/>
                </a:moveTo>
                <a:lnTo>
                  <a:pt x="7381" y="26523"/>
                </a:lnTo>
                <a:lnTo>
                  <a:pt x="8730" y="25729"/>
                </a:lnTo>
                <a:lnTo>
                  <a:pt x="12770" y="24846"/>
                </a:lnTo>
                <a:lnTo>
                  <a:pt x="17740" y="21914"/>
                </a:lnTo>
                <a:lnTo>
                  <a:pt x="20400" y="19798"/>
                </a:lnTo>
                <a:lnTo>
                  <a:pt x="24077" y="18388"/>
                </a:lnTo>
                <a:lnTo>
                  <a:pt x="28434" y="17448"/>
                </a:lnTo>
                <a:lnTo>
                  <a:pt x="71868" y="11388"/>
                </a:lnTo>
                <a:lnTo>
                  <a:pt x="85059" y="8971"/>
                </a:lnTo>
                <a:lnTo>
                  <a:pt x="96711" y="6408"/>
                </a:lnTo>
                <a:lnTo>
                  <a:pt x="107337" y="3746"/>
                </a:lnTo>
                <a:lnTo>
                  <a:pt x="119182" y="1971"/>
                </a:lnTo>
                <a:lnTo>
                  <a:pt x="131843" y="788"/>
                </a:lnTo>
                <a:lnTo>
                  <a:pt x="145044" y="0"/>
                </a:lnTo>
                <a:lnTo>
                  <a:pt x="154799" y="427"/>
                </a:lnTo>
                <a:lnTo>
                  <a:pt x="162254" y="1664"/>
                </a:lnTo>
                <a:lnTo>
                  <a:pt x="176513" y="5942"/>
                </a:lnTo>
                <a:lnTo>
                  <a:pt x="181003" y="9067"/>
                </a:lnTo>
                <a:lnTo>
                  <a:pt x="183533" y="11234"/>
                </a:lnTo>
                <a:lnTo>
                  <a:pt x="185220" y="14583"/>
                </a:lnTo>
                <a:lnTo>
                  <a:pt x="186345" y="18722"/>
                </a:lnTo>
                <a:lnTo>
                  <a:pt x="187095" y="23385"/>
                </a:lnTo>
                <a:lnTo>
                  <a:pt x="187594" y="28399"/>
                </a:lnTo>
                <a:lnTo>
                  <a:pt x="187928" y="33647"/>
                </a:lnTo>
                <a:lnTo>
                  <a:pt x="188150" y="39051"/>
                </a:lnTo>
                <a:lnTo>
                  <a:pt x="188397" y="50134"/>
                </a:lnTo>
                <a:lnTo>
                  <a:pt x="188463" y="55757"/>
                </a:lnTo>
                <a:lnTo>
                  <a:pt x="187554" y="64268"/>
                </a:lnTo>
                <a:lnTo>
                  <a:pt x="185996" y="74705"/>
                </a:lnTo>
                <a:lnTo>
                  <a:pt x="184005" y="86425"/>
                </a:lnTo>
                <a:lnTo>
                  <a:pt x="181724" y="96143"/>
                </a:lnTo>
                <a:lnTo>
                  <a:pt x="179252" y="104527"/>
                </a:lnTo>
                <a:lnTo>
                  <a:pt x="168440" y="136222"/>
                </a:lnTo>
                <a:lnTo>
                  <a:pt x="166586" y="143628"/>
                </a:lnTo>
                <a:lnTo>
                  <a:pt x="165350" y="150471"/>
                </a:lnTo>
                <a:lnTo>
                  <a:pt x="164525" y="156939"/>
                </a:lnTo>
                <a:lnTo>
                  <a:pt x="163976" y="163155"/>
                </a:lnTo>
                <a:lnTo>
                  <a:pt x="163610" y="169204"/>
                </a:lnTo>
                <a:lnTo>
                  <a:pt x="163202" y="180053"/>
                </a:lnTo>
                <a:lnTo>
                  <a:pt x="163022" y="188050"/>
                </a:lnTo>
                <a:lnTo>
                  <a:pt x="163926" y="193421"/>
                </a:lnTo>
                <a:lnTo>
                  <a:pt x="165482" y="199859"/>
                </a:lnTo>
                <a:lnTo>
                  <a:pt x="167471" y="207008"/>
                </a:lnTo>
                <a:lnTo>
                  <a:pt x="169750" y="212727"/>
                </a:lnTo>
                <a:lnTo>
                  <a:pt x="172221" y="217492"/>
                </a:lnTo>
                <a:lnTo>
                  <a:pt x="177711" y="226210"/>
                </a:lnTo>
                <a:lnTo>
                  <a:pt x="188594" y="2298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58"/>
          <p:cNvSpPr/>
          <p:nvPr/>
        </p:nvSpPr>
        <p:spPr>
          <a:xfrm>
            <a:off x="6716774" y="1714500"/>
            <a:ext cx="125908" cy="196890"/>
          </a:xfrm>
          <a:custGeom>
            <a:avLst/>
            <a:gdLst/>
            <a:ahLst/>
            <a:cxnLst/>
            <a:rect l="0" t="0" r="0" b="0"/>
            <a:pathLst>
              <a:path w="125908" h="196890">
                <a:moveTo>
                  <a:pt x="24068" y="8572"/>
                </a:moveTo>
                <a:lnTo>
                  <a:pt x="24068" y="32436"/>
                </a:lnTo>
                <a:lnTo>
                  <a:pt x="23116" y="37816"/>
                </a:lnTo>
                <a:lnTo>
                  <a:pt x="21528" y="43308"/>
                </a:lnTo>
                <a:lnTo>
                  <a:pt x="19517" y="48874"/>
                </a:lnTo>
                <a:lnTo>
                  <a:pt x="17225" y="58300"/>
                </a:lnTo>
                <a:lnTo>
                  <a:pt x="14743" y="70299"/>
                </a:lnTo>
                <a:lnTo>
                  <a:pt x="3917" y="126069"/>
                </a:lnTo>
                <a:lnTo>
                  <a:pt x="2062" y="137386"/>
                </a:lnTo>
                <a:lnTo>
                  <a:pt x="825" y="146835"/>
                </a:lnTo>
                <a:lnTo>
                  <a:pt x="0" y="155040"/>
                </a:lnTo>
                <a:lnTo>
                  <a:pt x="402" y="161463"/>
                </a:lnTo>
                <a:lnTo>
                  <a:pt x="1624" y="166696"/>
                </a:lnTo>
                <a:lnTo>
                  <a:pt x="3391" y="171138"/>
                </a:lnTo>
                <a:lnTo>
                  <a:pt x="5521" y="176005"/>
                </a:lnTo>
                <a:lnTo>
                  <a:pt x="10427" y="186491"/>
                </a:lnTo>
                <a:lnTo>
                  <a:pt x="13069" y="190050"/>
                </a:lnTo>
                <a:lnTo>
                  <a:pt x="15783" y="192422"/>
                </a:lnTo>
                <a:lnTo>
                  <a:pt x="18545" y="194004"/>
                </a:lnTo>
                <a:lnTo>
                  <a:pt x="22291" y="195058"/>
                </a:lnTo>
                <a:lnTo>
                  <a:pt x="26694" y="195761"/>
                </a:lnTo>
                <a:lnTo>
                  <a:pt x="31534" y="196230"/>
                </a:lnTo>
                <a:lnTo>
                  <a:pt x="35713" y="196542"/>
                </a:lnTo>
                <a:lnTo>
                  <a:pt x="39451" y="196750"/>
                </a:lnTo>
                <a:lnTo>
                  <a:pt x="42896" y="196889"/>
                </a:lnTo>
                <a:lnTo>
                  <a:pt x="47097" y="196029"/>
                </a:lnTo>
                <a:lnTo>
                  <a:pt x="51804" y="194504"/>
                </a:lnTo>
                <a:lnTo>
                  <a:pt x="56846" y="192534"/>
                </a:lnTo>
                <a:lnTo>
                  <a:pt x="63065" y="188363"/>
                </a:lnTo>
                <a:lnTo>
                  <a:pt x="70069" y="182725"/>
                </a:lnTo>
                <a:lnTo>
                  <a:pt x="77595" y="176109"/>
                </a:lnTo>
                <a:lnTo>
                  <a:pt x="91038" y="163678"/>
                </a:lnTo>
                <a:lnTo>
                  <a:pt x="97289" y="157696"/>
                </a:lnTo>
                <a:lnTo>
                  <a:pt x="103363" y="149898"/>
                </a:lnTo>
                <a:lnTo>
                  <a:pt x="109316" y="140889"/>
                </a:lnTo>
                <a:lnTo>
                  <a:pt x="115190" y="131074"/>
                </a:lnTo>
                <a:lnTo>
                  <a:pt x="119106" y="122625"/>
                </a:lnTo>
                <a:lnTo>
                  <a:pt x="121717" y="115087"/>
                </a:lnTo>
                <a:lnTo>
                  <a:pt x="123457" y="108157"/>
                </a:lnTo>
                <a:lnTo>
                  <a:pt x="124617" y="101632"/>
                </a:lnTo>
                <a:lnTo>
                  <a:pt x="125391" y="95377"/>
                </a:lnTo>
                <a:lnTo>
                  <a:pt x="125907" y="89302"/>
                </a:lnTo>
                <a:lnTo>
                  <a:pt x="125299" y="83347"/>
                </a:lnTo>
                <a:lnTo>
                  <a:pt x="123940" y="77472"/>
                </a:lnTo>
                <a:lnTo>
                  <a:pt x="122082" y="71650"/>
                </a:lnTo>
                <a:lnTo>
                  <a:pt x="117986" y="64912"/>
                </a:lnTo>
                <a:lnTo>
                  <a:pt x="112397" y="57562"/>
                </a:lnTo>
                <a:lnTo>
                  <a:pt x="105814" y="49804"/>
                </a:lnTo>
                <a:lnTo>
                  <a:pt x="99520" y="43680"/>
                </a:lnTo>
                <a:lnTo>
                  <a:pt x="93420" y="38645"/>
                </a:lnTo>
                <a:lnTo>
                  <a:pt x="87447" y="34336"/>
                </a:lnTo>
                <a:lnTo>
                  <a:pt x="81561" y="30510"/>
                </a:lnTo>
                <a:lnTo>
                  <a:pt x="75732" y="27008"/>
                </a:lnTo>
                <a:lnTo>
                  <a:pt x="69941" y="23720"/>
                </a:lnTo>
                <a:lnTo>
                  <a:pt x="58426" y="17527"/>
                </a:lnTo>
                <a:lnTo>
                  <a:pt x="52688" y="14542"/>
                </a:lnTo>
                <a:lnTo>
                  <a:pt x="47911" y="12552"/>
                </a:lnTo>
                <a:lnTo>
                  <a:pt x="43773" y="11225"/>
                </a:lnTo>
                <a:lnTo>
                  <a:pt x="40063" y="10341"/>
                </a:lnTo>
                <a:lnTo>
                  <a:pt x="37588" y="8799"/>
                </a:lnTo>
                <a:lnTo>
                  <a:pt x="35940" y="6818"/>
                </a:lnTo>
                <a:lnTo>
                  <a:pt x="3264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59"/>
          <p:cNvSpPr/>
          <p:nvPr/>
        </p:nvSpPr>
        <p:spPr>
          <a:xfrm>
            <a:off x="6980872" y="1731645"/>
            <a:ext cx="248604" cy="17145"/>
          </a:xfrm>
          <a:custGeom>
            <a:avLst/>
            <a:gdLst/>
            <a:ahLst/>
            <a:cxnLst/>
            <a:rect l="0" t="0" r="0" b="0"/>
            <a:pathLst>
              <a:path w="248604" h="17145">
                <a:moveTo>
                  <a:pt x="0" y="17144"/>
                </a:moveTo>
                <a:lnTo>
                  <a:pt x="22754" y="17144"/>
                </a:lnTo>
                <a:lnTo>
                  <a:pt x="32314" y="16192"/>
                </a:lnTo>
                <a:lnTo>
                  <a:pt x="41545" y="14605"/>
                </a:lnTo>
                <a:lnTo>
                  <a:pt x="50557" y="12594"/>
                </a:lnTo>
                <a:lnTo>
                  <a:pt x="62280" y="11253"/>
                </a:lnTo>
                <a:lnTo>
                  <a:pt x="75810" y="10359"/>
                </a:lnTo>
                <a:lnTo>
                  <a:pt x="90545" y="9764"/>
                </a:lnTo>
                <a:lnTo>
                  <a:pt x="107036" y="8414"/>
                </a:lnTo>
                <a:lnTo>
                  <a:pt x="124698" y="6562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60"/>
          <p:cNvSpPr/>
          <p:nvPr/>
        </p:nvSpPr>
        <p:spPr>
          <a:xfrm>
            <a:off x="7040880" y="1817370"/>
            <a:ext cx="265748" cy="25718"/>
          </a:xfrm>
          <a:custGeom>
            <a:avLst/>
            <a:gdLst/>
            <a:ahLst/>
            <a:cxnLst/>
            <a:rect l="0" t="0" r="0" b="0"/>
            <a:pathLst>
              <a:path w="265748" h="25718">
                <a:moveTo>
                  <a:pt x="0" y="25717"/>
                </a:moveTo>
                <a:lnTo>
                  <a:pt x="69511" y="25717"/>
                </a:lnTo>
                <a:lnTo>
                  <a:pt x="77773" y="24765"/>
                </a:lnTo>
                <a:lnTo>
                  <a:pt x="86139" y="23177"/>
                </a:lnTo>
                <a:lnTo>
                  <a:pt x="94573" y="21166"/>
                </a:lnTo>
                <a:lnTo>
                  <a:pt x="106863" y="18873"/>
                </a:lnTo>
                <a:lnTo>
                  <a:pt x="138300" y="13785"/>
                </a:lnTo>
                <a:lnTo>
                  <a:pt x="193483" y="5566"/>
                </a:lnTo>
                <a:lnTo>
                  <a:pt x="208999" y="3710"/>
                </a:lnTo>
                <a:lnTo>
                  <a:pt x="222200" y="2473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61"/>
          <p:cNvSpPr/>
          <p:nvPr/>
        </p:nvSpPr>
        <p:spPr>
          <a:xfrm>
            <a:off x="7358062" y="1723072"/>
            <a:ext cx="42864" cy="248604"/>
          </a:xfrm>
          <a:custGeom>
            <a:avLst/>
            <a:gdLst/>
            <a:ahLst/>
            <a:cxnLst/>
            <a:rect l="0" t="0" r="0" b="0"/>
            <a:pathLst>
              <a:path w="42864" h="248604">
                <a:moveTo>
                  <a:pt x="0" y="0"/>
                </a:moveTo>
                <a:lnTo>
                  <a:pt x="0" y="9102"/>
                </a:lnTo>
                <a:lnTo>
                  <a:pt x="953" y="13688"/>
                </a:lnTo>
                <a:lnTo>
                  <a:pt x="2540" y="18650"/>
                </a:lnTo>
                <a:lnTo>
                  <a:pt x="4551" y="23864"/>
                </a:lnTo>
                <a:lnTo>
                  <a:pt x="5892" y="29244"/>
                </a:lnTo>
                <a:lnTo>
                  <a:pt x="6785" y="34736"/>
                </a:lnTo>
                <a:lnTo>
                  <a:pt x="7381" y="40302"/>
                </a:lnTo>
                <a:lnTo>
                  <a:pt x="7779" y="47823"/>
                </a:lnTo>
                <a:lnTo>
                  <a:pt x="8220" y="66340"/>
                </a:lnTo>
                <a:lnTo>
                  <a:pt x="9290" y="80421"/>
                </a:lnTo>
                <a:lnTo>
                  <a:pt x="14394" y="131884"/>
                </a:lnTo>
                <a:lnTo>
                  <a:pt x="15311" y="145073"/>
                </a:lnTo>
                <a:lnTo>
                  <a:pt x="15923" y="156723"/>
                </a:lnTo>
                <a:lnTo>
                  <a:pt x="18235" y="169252"/>
                </a:lnTo>
                <a:lnTo>
                  <a:pt x="21682" y="182367"/>
                </a:lnTo>
                <a:lnTo>
                  <a:pt x="25884" y="195873"/>
                </a:lnTo>
                <a:lnTo>
                  <a:pt x="29639" y="205830"/>
                </a:lnTo>
                <a:lnTo>
                  <a:pt x="33094" y="213420"/>
                </a:lnTo>
                <a:lnTo>
                  <a:pt x="36350" y="219432"/>
                </a:lnTo>
                <a:lnTo>
                  <a:pt x="38521" y="224393"/>
                </a:lnTo>
                <a:lnTo>
                  <a:pt x="39968" y="228653"/>
                </a:lnTo>
                <a:lnTo>
                  <a:pt x="40933" y="232445"/>
                </a:lnTo>
                <a:lnTo>
                  <a:pt x="42005" y="239199"/>
                </a:lnTo>
                <a:lnTo>
                  <a:pt x="42863" y="2486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62"/>
          <p:cNvSpPr/>
          <p:nvPr/>
        </p:nvSpPr>
        <p:spPr>
          <a:xfrm>
            <a:off x="7443787" y="1723086"/>
            <a:ext cx="230873" cy="205703"/>
          </a:xfrm>
          <a:custGeom>
            <a:avLst/>
            <a:gdLst/>
            <a:ahLst/>
            <a:cxnLst/>
            <a:rect l="0" t="0" r="0" b="0"/>
            <a:pathLst>
              <a:path w="230873" h="205703">
                <a:moveTo>
                  <a:pt x="0" y="34276"/>
                </a:moveTo>
                <a:lnTo>
                  <a:pt x="4551" y="25174"/>
                </a:lnTo>
                <a:lnTo>
                  <a:pt x="6845" y="21541"/>
                </a:lnTo>
                <a:lnTo>
                  <a:pt x="9326" y="18166"/>
                </a:lnTo>
                <a:lnTo>
                  <a:pt x="11932" y="14963"/>
                </a:lnTo>
                <a:lnTo>
                  <a:pt x="15574" y="11876"/>
                </a:lnTo>
                <a:lnTo>
                  <a:pt x="19908" y="8865"/>
                </a:lnTo>
                <a:lnTo>
                  <a:pt x="24702" y="5905"/>
                </a:lnTo>
                <a:lnTo>
                  <a:pt x="29803" y="3932"/>
                </a:lnTo>
                <a:lnTo>
                  <a:pt x="35109" y="2617"/>
                </a:lnTo>
                <a:lnTo>
                  <a:pt x="40551" y="1740"/>
                </a:lnTo>
                <a:lnTo>
                  <a:pt x="46084" y="1155"/>
                </a:lnTo>
                <a:lnTo>
                  <a:pt x="51677" y="766"/>
                </a:lnTo>
                <a:lnTo>
                  <a:pt x="57312" y="506"/>
                </a:lnTo>
                <a:lnTo>
                  <a:pt x="68652" y="217"/>
                </a:lnTo>
                <a:lnTo>
                  <a:pt x="115970" y="0"/>
                </a:lnTo>
                <a:lnTo>
                  <a:pt x="121128" y="948"/>
                </a:lnTo>
                <a:lnTo>
                  <a:pt x="125520" y="2532"/>
                </a:lnTo>
                <a:lnTo>
                  <a:pt x="129400" y="4541"/>
                </a:lnTo>
                <a:lnTo>
                  <a:pt x="136251" y="9313"/>
                </a:lnTo>
                <a:lnTo>
                  <a:pt x="139412" y="11919"/>
                </a:lnTo>
                <a:lnTo>
                  <a:pt x="141518" y="14609"/>
                </a:lnTo>
                <a:lnTo>
                  <a:pt x="142923" y="17355"/>
                </a:lnTo>
                <a:lnTo>
                  <a:pt x="143860" y="20138"/>
                </a:lnTo>
                <a:lnTo>
                  <a:pt x="144484" y="23898"/>
                </a:lnTo>
                <a:lnTo>
                  <a:pt x="144900" y="28310"/>
                </a:lnTo>
                <a:lnTo>
                  <a:pt x="145177" y="33156"/>
                </a:lnTo>
                <a:lnTo>
                  <a:pt x="144411" y="38292"/>
                </a:lnTo>
                <a:lnTo>
                  <a:pt x="142946" y="43621"/>
                </a:lnTo>
                <a:lnTo>
                  <a:pt x="141017" y="49078"/>
                </a:lnTo>
                <a:lnTo>
                  <a:pt x="138779" y="53669"/>
                </a:lnTo>
                <a:lnTo>
                  <a:pt x="136334" y="57682"/>
                </a:lnTo>
                <a:lnTo>
                  <a:pt x="133752" y="61310"/>
                </a:lnTo>
                <a:lnTo>
                  <a:pt x="130125" y="65634"/>
                </a:lnTo>
                <a:lnTo>
                  <a:pt x="125803" y="70421"/>
                </a:lnTo>
                <a:lnTo>
                  <a:pt x="121016" y="75518"/>
                </a:lnTo>
                <a:lnTo>
                  <a:pt x="114015" y="80821"/>
                </a:lnTo>
                <a:lnTo>
                  <a:pt x="105538" y="86261"/>
                </a:lnTo>
                <a:lnTo>
                  <a:pt x="96076" y="91793"/>
                </a:lnTo>
                <a:lnTo>
                  <a:pt x="88816" y="96433"/>
                </a:lnTo>
                <a:lnTo>
                  <a:pt x="83023" y="100479"/>
                </a:lnTo>
                <a:lnTo>
                  <a:pt x="78208" y="104129"/>
                </a:lnTo>
                <a:lnTo>
                  <a:pt x="74999" y="107515"/>
                </a:lnTo>
                <a:lnTo>
                  <a:pt x="72859" y="110724"/>
                </a:lnTo>
                <a:lnTo>
                  <a:pt x="71433" y="113816"/>
                </a:lnTo>
                <a:lnTo>
                  <a:pt x="72387" y="114926"/>
                </a:lnTo>
                <a:lnTo>
                  <a:pt x="74928" y="114712"/>
                </a:lnTo>
                <a:lnTo>
                  <a:pt x="78528" y="113618"/>
                </a:lnTo>
                <a:lnTo>
                  <a:pt x="82831" y="112888"/>
                </a:lnTo>
                <a:lnTo>
                  <a:pt x="87606" y="112402"/>
                </a:lnTo>
                <a:lnTo>
                  <a:pt x="92694" y="112077"/>
                </a:lnTo>
                <a:lnTo>
                  <a:pt x="105967" y="111717"/>
                </a:lnTo>
                <a:lnTo>
                  <a:pt x="113508" y="111621"/>
                </a:lnTo>
                <a:lnTo>
                  <a:pt x="123296" y="110604"/>
                </a:lnTo>
                <a:lnTo>
                  <a:pt x="134586" y="108974"/>
                </a:lnTo>
                <a:lnTo>
                  <a:pt x="146874" y="106935"/>
                </a:lnTo>
                <a:lnTo>
                  <a:pt x="156971" y="106528"/>
                </a:lnTo>
                <a:lnTo>
                  <a:pt x="165607" y="107209"/>
                </a:lnTo>
                <a:lnTo>
                  <a:pt x="173270" y="108615"/>
                </a:lnTo>
                <a:lnTo>
                  <a:pt x="181236" y="109553"/>
                </a:lnTo>
                <a:lnTo>
                  <a:pt x="189404" y="110178"/>
                </a:lnTo>
                <a:lnTo>
                  <a:pt x="197707" y="110595"/>
                </a:lnTo>
                <a:lnTo>
                  <a:pt x="204195" y="111825"/>
                </a:lnTo>
                <a:lnTo>
                  <a:pt x="209472" y="113598"/>
                </a:lnTo>
                <a:lnTo>
                  <a:pt x="213944" y="115732"/>
                </a:lnTo>
                <a:lnTo>
                  <a:pt x="217877" y="118108"/>
                </a:lnTo>
                <a:lnTo>
                  <a:pt x="224786" y="123287"/>
                </a:lnTo>
                <a:lnTo>
                  <a:pt x="227010" y="126954"/>
                </a:lnTo>
                <a:lnTo>
                  <a:pt x="228492" y="131304"/>
                </a:lnTo>
                <a:lnTo>
                  <a:pt x="229481" y="136109"/>
                </a:lnTo>
                <a:lnTo>
                  <a:pt x="230140" y="140264"/>
                </a:lnTo>
                <a:lnTo>
                  <a:pt x="230579" y="143988"/>
                </a:lnTo>
                <a:lnTo>
                  <a:pt x="230872" y="147422"/>
                </a:lnTo>
                <a:lnTo>
                  <a:pt x="230115" y="151617"/>
                </a:lnTo>
                <a:lnTo>
                  <a:pt x="228657" y="156318"/>
                </a:lnTo>
                <a:lnTo>
                  <a:pt x="226733" y="161357"/>
                </a:lnTo>
                <a:lnTo>
                  <a:pt x="224498" y="165670"/>
                </a:lnTo>
                <a:lnTo>
                  <a:pt x="222055" y="169497"/>
                </a:lnTo>
                <a:lnTo>
                  <a:pt x="219475" y="173001"/>
                </a:lnTo>
                <a:lnTo>
                  <a:pt x="214896" y="177241"/>
                </a:lnTo>
                <a:lnTo>
                  <a:pt x="208986" y="181974"/>
                </a:lnTo>
                <a:lnTo>
                  <a:pt x="202189" y="187034"/>
                </a:lnTo>
                <a:lnTo>
                  <a:pt x="196706" y="191359"/>
                </a:lnTo>
                <a:lnTo>
                  <a:pt x="192097" y="195196"/>
                </a:lnTo>
                <a:lnTo>
                  <a:pt x="188072" y="198706"/>
                </a:lnTo>
                <a:lnTo>
                  <a:pt x="181060" y="202606"/>
                </a:lnTo>
                <a:lnTo>
                  <a:pt x="174769" y="204339"/>
                </a:lnTo>
                <a:lnTo>
                  <a:pt x="168797" y="205110"/>
                </a:lnTo>
                <a:lnTo>
                  <a:pt x="164919" y="205315"/>
                </a:lnTo>
                <a:lnTo>
                  <a:pt x="155530" y="205543"/>
                </a:lnTo>
                <a:lnTo>
                  <a:pt x="140238" y="205702"/>
                </a:lnTo>
                <a:lnTo>
                  <a:pt x="137160" y="18858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63"/>
          <p:cNvSpPr/>
          <p:nvPr/>
        </p:nvSpPr>
        <p:spPr>
          <a:xfrm>
            <a:off x="7675244" y="1748789"/>
            <a:ext cx="256911" cy="184840"/>
          </a:xfrm>
          <a:custGeom>
            <a:avLst/>
            <a:gdLst/>
            <a:ahLst/>
            <a:cxnLst/>
            <a:rect l="0" t="0" r="0" b="0"/>
            <a:pathLst>
              <a:path w="256911" h="184840">
                <a:moveTo>
                  <a:pt x="111443" y="0"/>
                </a:moveTo>
                <a:lnTo>
                  <a:pt x="111443" y="4551"/>
                </a:lnTo>
                <a:lnTo>
                  <a:pt x="110491" y="6844"/>
                </a:lnTo>
                <a:lnTo>
                  <a:pt x="106892" y="11932"/>
                </a:lnTo>
                <a:lnTo>
                  <a:pt x="105552" y="14623"/>
                </a:lnTo>
                <a:lnTo>
                  <a:pt x="104062" y="20152"/>
                </a:lnTo>
                <a:lnTo>
                  <a:pt x="101760" y="25817"/>
                </a:lnTo>
                <a:lnTo>
                  <a:pt x="98321" y="33404"/>
                </a:lnTo>
                <a:lnTo>
                  <a:pt x="94122" y="42272"/>
                </a:lnTo>
                <a:lnTo>
                  <a:pt x="91323" y="50089"/>
                </a:lnTo>
                <a:lnTo>
                  <a:pt x="89458" y="57205"/>
                </a:lnTo>
                <a:lnTo>
                  <a:pt x="88213" y="63855"/>
                </a:lnTo>
                <a:lnTo>
                  <a:pt x="87384" y="72097"/>
                </a:lnTo>
                <a:lnTo>
                  <a:pt x="86831" y="81403"/>
                </a:lnTo>
                <a:lnTo>
                  <a:pt x="86217" y="99997"/>
                </a:lnTo>
                <a:lnTo>
                  <a:pt x="85944" y="114611"/>
                </a:lnTo>
                <a:lnTo>
                  <a:pt x="86824" y="121175"/>
                </a:lnTo>
                <a:lnTo>
                  <a:pt x="88362" y="127456"/>
                </a:lnTo>
                <a:lnTo>
                  <a:pt x="90341" y="133548"/>
                </a:lnTo>
                <a:lnTo>
                  <a:pt x="92612" y="138562"/>
                </a:lnTo>
                <a:lnTo>
                  <a:pt x="95080" y="142858"/>
                </a:lnTo>
                <a:lnTo>
                  <a:pt x="97676" y="146674"/>
                </a:lnTo>
                <a:lnTo>
                  <a:pt x="99408" y="151123"/>
                </a:lnTo>
                <a:lnTo>
                  <a:pt x="100562" y="155994"/>
                </a:lnTo>
                <a:lnTo>
                  <a:pt x="101331" y="161146"/>
                </a:lnTo>
                <a:lnTo>
                  <a:pt x="102797" y="165533"/>
                </a:lnTo>
                <a:lnTo>
                  <a:pt x="104726" y="169411"/>
                </a:lnTo>
                <a:lnTo>
                  <a:pt x="106965" y="172948"/>
                </a:lnTo>
                <a:lnTo>
                  <a:pt x="110363" y="175306"/>
                </a:lnTo>
                <a:lnTo>
                  <a:pt x="114534" y="176879"/>
                </a:lnTo>
                <a:lnTo>
                  <a:pt x="119218" y="177927"/>
                </a:lnTo>
                <a:lnTo>
                  <a:pt x="126964" y="179091"/>
                </a:lnTo>
                <a:lnTo>
                  <a:pt x="130363" y="179402"/>
                </a:lnTo>
                <a:lnTo>
                  <a:pt x="134534" y="180561"/>
                </a:lnTo>
                <a:lnTo>
                  <a:pt x="139220" y="182287"/>
                </a:lnTo>
                <a:lnTo>
                  <a:pt x="144248" y="184390"/>
                </a:lnTo>
                <a:lnTo>
                  <a:pt x="148553" y="184839"/>
                </a:lnTo>
                <a:lnTo>
                  <a:pt x="152375" y="184186"/>
                </a:lnTo>
                <a:lnTo>
                  <a:pt x="159163" y="181873"/>
                </a:lnTo>
                <a:lnTo>
                  <a:pt x="165354" y="180846"/>
                </a:lnTo>
                <a:lnTo>
                  <a:pt x="169291" y="179619"/>
                </a:lnTo>
                <a:lnTo>
                  <a:pt x="173821" y="177849"/>
                </a:lnTo>
                <a:lnTo>
                  <a:pt x="178747" y="175716"/>
                </a:lnTo>
                <a:lnTo>
                  <a:pt x="186758" y="170806"/>
                </a:lnTo>
                <a:lnTo>
                  <a:pt x="190228" y="168163"/>
                </a:lnTo>
                <a:lnTo>
                  <a:pt x="194446" y="164497"/>
                </a:lnTo>
                <a:lnTo>
                  <a:pt x="199163" y="160147"/>
                </a:lnTo>
                <a:lnTo>
                  <a:pt x="209486" y="150234"/>
                </a:lnTo>
                <a:lnTo>
                  <a:pt x="220422" y="139479"/>
                </a:lnTo>
                <a:lnTo>
                  <a:pt x="225054" y="133943"/>
                </a:lnTo>
                <a:lnTo>
                  <a:pt x="229093" y="128348"/>
                </a:lnTo>
                <a:lnTo>
                  <a:pt x="246973" y="101130"/>
                </a:lnTo>
                <a:lnTo>
                  <a:pt x="250373" y="94090"/>
                </a:lnTo>
                <a:lnTo>
                  <a:pt x="252641" y="87492"/>
                </a:lnTo>
                <a:lnTo>
                  <a:pt x="254152" y="81188"/>
                </a:lnTo>
                <a:lnTo>
                  <a:pt x="255160" y="76033"/>
                </a:lnTo>
                <a:lnTo>
                  <a:pt x="255832" y="71644"/>
                </a:lnTo>
                <a:lnTo>
                  <a:pt x="256280" y="67765"/>
                </a:lnTo>
                <a:lnTo>
                  <a:pt x="256579" y="63275"/>
                </a:lnTo>
                <a:lnTo>
                  <a:pt x="256778" y="58376"/>
                </a:lnTo>
                <a:lnTo>
                  <a:pt x="256910" y="53205"/>
                </a:lnTo>
                <a:lnTo>
                  <a:pt x="255094" y="48805"/>
                </a:lnTo>
                <a:lnTo>
                  <a:pt x="251978" y="44919"/>
                </a:lnTo>
                <a:lnTo>
                  <a:pt x="247995" y="41376"/>
                </a:lnTo>
                <a:lnTo>
                  <a:pt x="241031" y="34900"/>
                </a:lnTo>
                <a:lnTo>
                  <a:pt x="237839" y="31839"/>
                </a:lnTo>
                <a:lnTo>
                  <a:pt x="232855" y="29799"/>
                </a:lnTo>
                <a:lnTo>
                  <a:pt x="226675" y="28438"/>
                </a:lnTo>
                <a:lnTo>
                  <a:pt x="219696" y="27532"/>
                </a:lnTo>
                <a:lnTo>
                  <a:pt x="213139" y="26927"/>
                </a:lnTo>
                <a:lnTo>
                  <a:pt x="206864" y="26524"/>
                </a:lnTo>
                <a:lnTo>
                  <a:pt x="200774" y="26255"/>
                </a:lnTo>
                <a:lnTo>
                  <a:pt x="183849" y="25957"/>
                </a:lnTo>
                <a:lnTo>
                  <a:pt x="141938" y="25765"/>
                </a:lnTo>
                <a:lnTo>
                  <a:pt x="127963" y="26702"/>
                </a:lnTo>
                <a:lnTo>
                  <a:pt x="111979" y="28279"/>
                </a:lnTo>
                <a:lnTo>
                  <a:pt x="94656" y="30283"/>
                </a:lnTo>
                <a:lnTo>
                  <a:pt x="80249" y="31619"/>
                </a:lnTo>
                <a:lnTo>
                  <a:pt x="67787" y="32509"/>
                </a:lnTo>
                <a:lnTo>
                  <a:pt x="47272" y="33499"/>
                </a:lnTo>
                <a:lnTo>
                  <a:pt x="31806" y="33939"/>
                </a:lnTo>
                <a:lnTo>
                  <a:pt x="0" y="3429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64"/>
          <p:cNvSpPr/>
          <p:nvPr/>
        </p:nvSpPr>
        <p:spPr>
          <a:xfrm>
            <a:off x="6706552" y="2151697"/>
            <a:ext cx="51436" cy="248604"/>
          </a:xfrm>
          <a:custGeom>
            <a:avLst/>
            <a:gdLst/>
            <a:ahLst/>
            <a:cxnLst/>
            <a:rect l="0" t="0" r="0" b="0"/>
            <a:pathLst>
              <a:path w="51436" h="248604">
                <a:moveTo>
                  <a:pt x="0" y="0"/>
                </a:moveTo>
                <a:lnTo>
                  <a:pt x="4551" y="13653"/>
                </a:lnTo>
                <a:lnTo>
                  <a:pt x="5891" y="19579"/>
                </a:lnTo>
                <a:lnTo>
                  <a:pt x="6785" y="25435"/>
                </a:lnTo>
                <a:lnTo>
                  <a:pt x="7381" y="31244"/>
                </a:lnTo>
                <a:lnTo>
                  <a:pt x="8731" y="37022"/>
                </a:lnTo>
                <a:lnTo>
                  <a:pt x="10583" y="42779"/>
                </a:lnTo>
                <a:lnTo>
                  <a:pt x="12771" y="48522"/>
                </a:lnTo>
                <a:lnTo>
                  <a:pt x="15181" y="56160"/>
                </a:lnTo>
                <a:lnTo>
                  <a:pt x="23125" y="84162"/>
                </a:lnTo>
                <a:lnTo>
                  <a:pt x="28693" y="102175"/>
                </a:lnTo>
                <a:lnTo>
                  <a:pt x="30559" y="114789"/>
                </a:lnTo>
                <a:lnTo>
                  <a:pt x="31803" y="129866"/>
                </a:lnTo>
                <a:lnTo>
                  <a:pt x="32631" y="146585"/>
                </a:lnTo>
                <a:lnTo>
                  <a:pt x="34137" y="160588"/>
                </a:lnTo>
                <a:lnTo>
                  <a:pt x="36093" y="172781"/>
                </a:lnTo>
                <a:lnTo>
                  <a:pt x="38350" y="183768"/>
                </a:lnTo>
                <a:lnTo>
                  <a:pt x="39854" y="192997"/>
                </a:lnTo>
                <a:lnTo>
                  <a:pt x="40857" y="201055"/>
                </a:lnTo>
                <a:lnTo>
                  <a:pt x="51435" y="2486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65"/>
          <p:cNvSpPr/>
          <p:nvPr/>
        </p:nvSpPr>
        <p:spPr>
          <a:xfrm>
            <a:off x="6840012" y="2151697"/>
            <a:ext cx="174454" cy="213674"/>
          </a:xfrm>
          <a:custGeom>
            <a:avLst/>
            <a:gdLst/>
            <a:ahLst/>
            <a:cxnLst/>
            <a:rect l="0" t="0" r="0" b="0"/>
            <a:pathLst>
              <a:path w="174454" h="213674">
                <a:moveTo>
                  <a:pt x="46563" y="0"/>
                </a:moveTo>
                <a:lnTo>
                  <a:pt x="32910" y="9102"/>
                </a:lnTo>
                <a:lnTo>
                  <a:pt x="27936" y="13688"/>
                </a:lnTo>
                <a:lnTo>
                  <a:pt x="23667" y="18650"/>
                </a:lnTo>
                <a:lnTo>
                  <a:pt x="19870" y="23864"/>
                </a:lnTo>
                <a:lnTo>
                  <a:pt x="16384" y="30197"/>
                </a:lnTo>
                <a:lnTo>
                  <a:pt x="13109" y="37276"/>
                </a:lnTo>
                <a:lnTo>
                  <a:pt x="9972" y="44854"/>
                </a:lnTo>
                <a:lnTo>
                  <a:pt x="6929" y="50857"/>
                </a:lnTo>
                <a:lnTo>
                  <a:pt x="3948" y="55812"/>
                </a:lnTo>
                <a:lnTo>
                  <a:pt x="1008" y="60068"/>
                </a:lnTo>
                <a:lnTo>
                  <a:pt x="0" y="64810"/>
                </a:lnTo>
                <a:lnTo>
                  <a:pt x="282" y="69877"/>
                </a:lnTo>
                <a:lnTo>
                  <a:pt x="1421" y="75160"/>
                </a:lnTo>
                <a:lnTo>
                  <a:pt x="3133" y="80586"/>
                </a:lnTo>
                <a:lnTo>
                  <a:pt x="5227" y="86109"/>
                </a:lnTo>
                <a:lnTo>
                  <a:pt x="7576" y="91696"/>
                </a:lnTo>
                <a:lnTo>
                  <a:pt x="10094" y="96373"/>
                </a:lnTo>
                <a:lnTo>
                  <a:pt x="12725" y="100444"/>
                </a:lnTo>
                <a:lnTo>
                  <a:pt x="15432" y="104110"/>
                </a:lnTo>
                <a:lnTo>
                  <a:pt x="19142" y="106554"/>
                </a:lnTo>
                <a:lnTo>
                  <a:pt x="23519" y="108184"/>
                </a:lnTo>
                <a:lnTo>
                  <a:pt x="28343" y="109270"/>
                </a:lnTo>
                <a:lnTo>
                  <a:pt x="71538" y="119900"/>
                </a:lnTo>
                <a:lnTo>
                  <a:pt x="85121" y="122796"/>
                </a:lnTo>
                <a:lnTo>
                  <a:pt x="96080" y="124727"/>
                </a:lnTo>
                <a:lnTo>
                  <a:pt x="105291" y="126013"/>
                </a:lnTo>
                <a:lnTo>
                  <a:pt x="114291" y="127824"/>
                </a:lnTo>
                <a:lnTo>
                  <a:pt x="123147" y="129984"/>
                </a:lnTo>
                <a:lnTo>
                  <a:pt x="131908" y="132376"/>
                </a:lnTo>
                <a:lnTo>
                  <a:pt x="139655" y="134923"/>
                </a:lnTo>
                <a:lnTo>
                  <a:pt x="146725" y="137574"/>
                </a:lnTo>
                <a:lnTo>
                  <a:pt x="153342" y="140293"/>
                </a:lnTo>
                <a:lnTo>
                  <a:pt x="158706" y="144011"/>
                </a:lnTo>
                <a:lnTo>
                  <a:pt x="163235" y="148395"/>
                </a:lnTo>
                <a:lnTo>
                  <a:pt x="167207" y="153223"/>
                </a:lnTo>
                <a:lnTo>
                  <a:pt x="169854" y="157393"/>
                </a:lnTo>
                <a:lnTo>
                  <a:pt x="171620" y="161127"/>
                </a:lnTo>
                <a:lnTo>
                  <a:pt x="172797" y="164568"/>
                </a:lnTo>
                <a:lnTo>
                  <a:pt x="173581" y="168767"/>
                </a:lnTo>
                <a:lnTo>
                  <a:pt x="174104" y="173471"/>
                </a:lnTo>
                <a:lnTo>
                  <a:pt x="174453" y="178513"/>
                </a:lnTo>
                <a:lnTo>
                  <a:pt x="173733" y="183779"/>
                </a:lnTo>
                <a:lnTo>
                  <a:pt x="172301" y="189194"/>
                </a:lnTo>
                <a:lnTo>
                  <a:pt x="170392" y="194709"/>
                </a:lnTo>
                <a:lnTo>
                  <a:pt x="167216" y="199339"/>
                </a:lnTo>
                <a:lnTo>
                  <a:pt x="163193" y="203377"/>
                </a:lnTo>
                <a:lnTo>
                  <a:pt x="158607" y="207022"/>
                </a:lnTo>
                <a:lnTo>
                  <a:pt x="153644" y="209453"/>
                </a:lnTo>
                <a:lnTo>
                  <a:pt x="148430" y="211072"/>
                </a:lnTo>
                <a:lnTo>
                  <a:pt x="143049" y="212152"/>
                </a:lnTo>
                <a:lnTo>
                  <a:pt x="136604" y="212873"/>
                </a:lnTo>
                <a:lnTo>
                  <a:pt x="129450" y="213353"/>
                </a:lnTo>
                <a:lnTo>
                  <a:pt x="121824" y="213673"/>
                </a:lnTo>
                <a:lnTo>
                  <a:pt x="115787" y="212933"/>
                </a:lnTo>
                <a:lnTo>
                  <a:pt x="110810" y="211488"/>
                </a:lnTo>
                <a:lnTo>
                  <a:pt x="106539" y="209572"/>
                </a:lnTo>
                <a:lnTo>
                  <a:pt x="102740" y="207342"/>
                </a:lnTo>
                <a:lnTo>
                  <a:pt x="99254" y="204903"/>
                </a:lnTo>
                <a:lnTo>
                  <a:pt x="95978" y="202325"/>
                </a:lnTo>
                <a:lnTo>
                  <a:pt x="91888" y="198701"/>
                </a:lnTo>
                <a:lnTo>
                  <a:pt x="82265" y="189594"/>
                </a:lnTo>
                <a:lnTo>
                  <a:pt x="77984" y="184498"/>
                </a:lnTo>
                <a:lnTo>
                  <a:pt x="74178" y="179197"/>
                </a:lnTo>
                <a:lnTo>
                  <a:pt x="70688" y="173757"/>
                </a:lnTo>
                <a:lnTo>
                  <a:pt x="67409" y="166320"/>
                </a:lnTo>
                <a:lnTo>
                  <a:pt x="64270" y="157553"/>
                </a:lnTo>
                <a:lnTo>
                  <a:pt x="61225" y="147898"/>
                </a:lnTo>
                <a:lnTo>
                  <a:pt x="59195" y="138603"/>
                </a:lnTo>
                <a:lnTo>
                  <a:pt x="57842" y="129550"/>
                </a:lnTo>
                <a:lnTo>
                  <a:pt x="56939" y="120656"/>
                </a:lnTo>
                <a:lnTo>
                  <a:pt x="57291" y="112823"/>
                </a:lnTo>
                <a:lnTo>
                  <a:pt x="58477" y="105695"/>
                </a:lnTo>
                <a:lnTo>
                  <a:pt x="60221" y="99039"/>
                </a:lnTo>
                <a:lnTo>
                  <a:pt x="62336" y="91743"/>
                </a:lnTo>
                <a:lnTo>
                  <a:pt x="67226" y="76017"/>
                </a:lnTo>
                <a:lnTo>
                  <a:pt x="69863" y="68776"/>
                </a:lnTo>
                <a:lnTo>
                  <a:pt x="72573" y="62043"/>
                </a:lnTo>
                <a:lnTo>
                  <a:pt x="75334" y="55650"/>
                </a:lnTo>
                <a:lnTo>
                  <a:pt x="79078" y="49482"/>
                </a:lnTo>
                <a:lnTo>
                  <a:pt x="83480" y="43466"/>
                </a:lnTo>
                <a:lnTo>
                  <a:pt x="88319" y="37550"/>
                </a:lnTo>
                <a:lnTo>
                  <a:pt x="92498" y="32653"/>
                </a:lnTo>
                <a:lnTo>
                  <a:pt x="96235" y="28436"/>
                </a:lnTo>
                <a:lnTo>
                  <a:pt x="99681" y="24673"/>
                </a:lnTo>
                <a:lnTo>
                  <a:pt x="102930" y="20258"/>
                </a:lnTo>
                <a:lnTo>
                  <a:pt x="106048" y="15411"/>
                </a:lnTo>
                <a:lnTo>
                  <a:pt x="109080" y="10274"/>
                </a:lnTo>
                <a:lnTo>
                  <a:pt x="113006" y="6849"/>
                </a:lnTo>
                <a:lnTo>
                  <a:pt x="117528" y="4566"/>
                </a:lnTo>
                <a:lnTo>
                  <a:pt x="13228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66"/>
          <p:cNvSpPr/>
          <p:nvPr/>
        </p:nvSpPr>
        <p:spPr>
          <a:xfrm>
            <a:off x="7079905" y="2151697"/>
            <a:ext cx="162643" cy="230903"/>
          </a:xfrm>
          <a:custGeom>
            <a:avLst/>
            <a:gdLst/>
            <a:ahLst/>
            <a:cxnLst/>
            <a:rect l="0" t="0" r="0" b="0"/>
            <a:pathLst>
              <a:path w="162643" h="230903">
                <a:moveTo>
                  <a:pt x="63845" y="0"/>
                </a:moveTo>
                <a:lnTo>
                  <a:pt x="59294" y="9102"/>
                </a:lnTo>
                <a:lnTo>
                  <a:pt x="56048" y="13688"/>
                </a:lnTo>
                <a:lnTo>
                  <a:pt x="51979" y="18650"/>
                </a:lnTo>
                <a:lnTo>
                  <a:pt x="47362" y="23864"/>
                </a:lnTo>
                <a:lnTo>
                  <a:pt x="40474" y="36864"/>
                </a:lnTo>
                <a:lnTo>
                  <a:pt x="32072" y="55056"/>
                </a:lnTo>
                <a:lnTo>
                  <a:pt x="22660" y="76709"/>
                </a:lnTo>
                <a:lnTo>
                  <a:pt x="16386" y="93049"/>
                </a:lnTo>
                <a:lnTo>
                  <a:pt x="12203" y="105848"/>
                </a:lnTo>
                <a:lnTo>
                  <a:pt x="9414" y="116285"/>
                </a:lnTo>
                <a:lnTo>
                  <a:pt x="6603" y="128006"/>
                </a:lnTo>
                <a:lnTo>
                  <a:pt x="939" y="153729"/>
                </a:lnTo>
                <a:lnTo>
                  <a:pt x="0" y="164399"/>
                </a:lnTo>
                <a:lnTo>
                  <a:pt x="326" y="173417"/>
                </a:lnTo>
                <a:lnTo>
                  <a:pt x="1496" y="181334"/>
                </a:lnTo>
                <a:lnTo>
                  <a:pt x="3230" y="188517"/>
                </a:lnTo>
                <a:lnTo>
                  <a:pt x="5337" y="195210"/>
                </a:lnTo>
                <a:lnTo>
                  <a:pt x="7694" y="201578"/>
                </a:lnTo>
                <a:lnTo>
                  <a:pt x="10219" y="206775"/>
                </a:lnTo>
                <a:lnTo>
                  <a:pt x="12855" y="211193"/>
                </a:lnTo>
                <a:lnTo>
                  <a:pt x="15564" y="215090"/>
                </a:lnTo>
                <a:lnTo>
                  <a:pt x="18322" y="218641"/>
                </a:lnTo>
                <a:lnTo>
                  <a:pt x="21114" y="221961"/>
                </a:lnTo>
                <a:lnTo>
                  <a:pt x="23928" y="225126"/>
                </a:lnTo>
                <a:lnTo>
                  <a:pt x="27708" y="227237"/>
                </a:lnTo>
                <a:lnTo>
                  <a:pt x="32134" y="228644"/>
                </a:lnTo>
                <a:lnTo>
                  <a:pt x="36989" y="229582"/>
                </a:lnTo>
                <a:lnTo>
                  <a:pt x="41178" y="230207"/>
                </a:lnTo>
                <a:lnTo>
                  <a:pt x="44924" y="230624"/>
                </a:lnTo>
                <a:lnTo>
                  <a:pt x="48373" y="230902"/>
                </a:lnTo>
                <a:lnTo>
                  <a:pt x="52578" y="230135"/>
                </a:lnTo>
                <a:lnTo>
                  <a:pt x="57286" y="228671"/>
                </a:lnTo>
                <a:lnTo>
                  <a:pt x="62330" y="226742"/>
                </a:lnTo>
                <a:lnTo>
                  <a:pt x="67597" y="224504"/>
                </a:lnTo>
                <a:lnTo>
                  <a:pt x="78530" y="219477"/>
                </a:lnTo>
                <a:lnTo>
                  <a:pt x="85065" y="215851"/>
                </a:lnTo>
                <a:lnTo>
                  <a:pt x="92279" y="211528"/>
                </a:lnTo>
                <a:lnTo>
                  <a:pt x="99946" y="206741"/>
                </a:lnTo>
                <a:lnTo>
                  <a:pt x="106962" y="201645"/>
                </a:lnTo>
                <a:lnTo>
                  <a:pt x="113545" y="196343"/>
                </a:lnTo>
                <a:lnTo>
                  <a:pt x="119838" y="190903"/>
                </a:lnTo>
                <a:lnTo>
                  <a:pt x="125938" y="185371"/>
                </a:lnTo>
                <a:lnTo>
                  <a:pt x="137797" y="174145"/>
                </a:lnTo>
                <a:lnTo>
                  <a:pt x="142674" y="168484"/>
                </a:lnTo>
                <a:lnTo>
                  <a:pt x="146877" y="162805"/>
                </a:lnTo>
                <a:lnTo>
                  <a:pt x="150633" y="157114"/>
                </a:lnTo>
                <a:lnTo>
                  <a:pt x="153136" y="151416"/>
                </a:lnTo>
                <a:lnTo>
                  <a:pt x="154804" y="145711"/>
                </a:lnTo>
                <a:lnTo>
                  <a:pt x="155917" y="140003"/>
                </a:lnTo>
                <a:lnTo>
                  <a:pt x="157612" y="133341"/>
                </a:lnTo>
                <a:lnTo>
                  <a:pt x="159694" y="126041"/>
                </a:lnTo>
                <a:lnTo>
                  <a:pt x="162034" y="118317"/>
                </a:lnTo>
                <a:lnTo>
                  <a:pt x="162642" y="111263"/>
                </a:lnTo>
                <a:lnTo>
                  <a:pt x="162094" y="104655"/>
                </a:lnTo>
                <a:lnTo>
                  <a:pt x="160777" y="98345"/>
                </a:lnTo>
                <a:lnTo>
                  <a:pt x="159898" y="92234"/>
                </a:lnTo>
                <a:lnTo>
                  <a:pt x="159313" y="86254"/>
                </a:lnTo>
                <a:lnTo>
                  <a:pt x="158922" y="80363"/>
                </a:lnTo>
                <a:lnTo>
                  <a:pt x="157710" y="75483"/>
                </a:lnTo>
                <a:lnTo>
                  <a:pt x="155949" y="71277"/>
                </a:lnTo>
                <a:lnTo>
                  <a:pt x="153822" y="67521"/>
                </a:lnTo>
                <a:lnTo>
                  <a:pt x="150500" y="64064"/>
                </a:lnTo>
                <a:lnTo>
                  <a:pt x="146380" y="60807"/>
                </a:lnTo>
                <a:lnTo>
                  <a:pt x="141728" y="57683"/>
                </a:lnTo>
                <a:lnTo>
                  <a:pt x="136721" y="54648"/>
                </a:lnTo>
                <a:lnTo>
                  <a:pt x="131480" y="51672"/>
                </a:lnTo>
                <a:lnTo>
                  <a:pt x="120574" y="45825"/>
                </a:lnTo>
                <a:lnTo>
                  <a:pt x="109378" y="40052"/>
                </a:lnTo>
                <a:lnTo>
                  <a:pt x="103725" y="38131"/>
                </a:lnTo>
                <a:lnTo>
                  <a:pt x="98052" y="36851"/>
                </a:lnTo>
                <a:lnTo>
                  <a:pt x="92364" y="35997"/>
                </a:lnTo>
                <a:lnTo>
                  <a:pt x="85715" y="34476"/>
                </a:lnTo>
                <a:lnTo>
                  <a:pt x="78425" y="32509"/>
                </a:lnTo>
                <a:lnTo>
                  <a:pt x="46700" y="257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67"/>
          <p:cNvSpPr/>
          <p:nvPr/>
        </p:nvSpPr>
        <p:spPr>
          <a:xfrm>
            <a:off x="7332344" y="2237437"/>
            <a:ext cx="211532" cy="25703"/>
          </a:xfrm>
          <a:custGeom>
            <a:avLst/>
            <a:gdLst/>
            <a:ahLst/>
            <a:cxnLst/>
            <a:rect l="0" t="0" r="0" b="0"/>
            <a:pathLst>
              <a:path w="211532" h="25703">
                <a:moveTo>
                  <a:pt x="0" y="25702"/>
                </a:moveTo>
                <a:lnTo>
                  <a:pt x="13653" y="21152"/>
                </a:lnTo>
                <a:lnTo>
                  <a:pt x="20532" y="19811"/>
                </a:lnTo>
                <a:lnTo>
                  <a:pt x="27976" y="18917"/>
                </a:lnTo>
                <a:lnTo>
                  <a:pt x="35796" y="18322"/>
                </a:lnTo>
                <a:lnTo>
                  <a:pt x="42914" y="16972"/>
                </a:lnTo>
                <a:lnTo>
                  <a:pt x="49565" y="15120"/>
                </a:lnTo>
                <a:lnTo>
                  <a:pt x="78477" y="5303"/>
                </a:lnTo>
                <a:lnTo>
                  <a:pt x="86608" y="3530"/>
                </a:lnTo>
                <a:lnTo>
                  <a:pt x="94887" y="2349"/>
                </a:lnTo>
                <a:lnTo>
                  <a:pt x="103263" y="1561"/>
                </a:lnTo>
                <a:lnTo>
                  <a:pt x="111705" y="1035"/>
                </a:lnTo>
                <a:lnTo>
                  <a:pt x="128705" y="452"/>
                </a:lnTo>
                <a:lnTo>
                  <a:pt x="21153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68"/>
          <p:cNvSpPr/>
          <p:nvPr/>
        </p:nvSpPr>
        <p:spPr>
          <a:xfrm>
            <a:off x="7546657" y="2237422"/>
            <a:ext cx="8574" cy="8574"/>
          </a:xfrm>
          <a:custGeom>
            <a:avLst/>
            <a:gdLst/>
            <a:ahLst/>
            <a:cxnLst/>
            <a:rect l="0" t="0" r="0" b="0"/>
            <a:pathLst>
              <a:path w="8574" h="8574">
                <a:moveTo>
                  <a:pt x="0" y="0"/>
                </a:moveTo>
                <a:lnTo>
                  <a:pt x="8573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69"/>
          <p:cNvSpPr/>
          <p:nvPr/>
        </p:nvSpPr>
        <p:spPr>
          <a:xfrm>
            <a:off x="7549040" y="2155331"/>
            <a:ext cx="74770" cy="304977"/>
          </a:xfrm>
          <a:custGeom>
            <a:avLst/>
            <a:gdLst/>
            <a:ahLst/>
            <a:cxnLst/>
            <a:rect l="0" t="0" r="0" b="0"/>
            <a:pathLst>
              <a:path w="74770" h="304977">
                <a:moveTo>
                  <a:pt x="14762" y="4939"/>
                </a:moveTo>
                <a:lnTo>
                  <a:pt x="5660" y="388"/>
                </a:lnTo>
                <a:lnTo>
                  <a:pt x="2980" y="0"/>
                </a:lnTo>
                <a:lnTo>
                  <a:pt x="1192" y="693"/>
                </a:lnTo>
                <a:lnTo>
                  <a:pt x="0" y="2109"/>
                </a:lnTo>
                <a:lnTo>
                  <a:pt x="158" y="4004"/>
                </a:lnTo>
                <a:lnTo>
                  <a:pt x="1216" y="6221"/>
                </a:lnTo>
                <a:lnTo>
                  <a:pt x="2874" y="8651"/>
                </a:lnTo>
                <a:lnTo>
                  <a:pt x="4716" y="16431"/>
                </a:lnTo>
                <a:lnTo>
                  <a:pt x="5208" y="21173"/>
                </a:lnTo>
                <a:lnTo>
                  <a:pt x="6487" y="26239"/>
                </a:lnTo>
                <a:lnTo>
                  <a:pt x="8293" y="31521"/>
                </a:lnTo>
                <a:lnTo>
                  <a:pt x="10449" y="36948"/>
                </a:lnTo>
                <a:lnTo>
                  <a:pt x="12839" y="42471"/>
                </a:lnTo>
                <a:lnTo>
                  <a:pt x="18036" y="53687"/>
                </a:lnTo>
                <a:lnTo>
                  <a:pt x="19801" y="60297"/>
                </a:lnTo>
                <a:lnTo>
                  <a:pt x="20980" y="67562"/>
                </a:lnTo>
                <a:lnTo>
                  <a:pt x="21764" y="75263"/>
                </a:lnTo>
                <a:lnTo>
                  <a:pt x="24193" y="89921"/>
                </a:lnTo>
                <a:lnTo>
                  <a:pt x="31971" y="131609"/>
                </a:lnTo>
                <a:lnTo>
                  <a:pt x="35759" y="149393"/>
                </a:lnTo>
                <a:lnTo>
                  <a:pt x="39238" y="164106"/>
                </a:lnTo>
                <a:lnTo>
                  <a:pt x="42509" y="176773"/>
                </a:lnTo>
                <a:lnTo>
                  <a:pt x="45642" y="187122"/>
                </a:lnTo>
                <a:lnTo>
                  <a:pt x="48684" y="195927"/>
                </a:lnTo>
                <a:lnTo>
                  <a:pt x="51665" y="203702"/>
                </a:lnTo>
                <a:lnTo>
                  <a:pt x="53651" y="211742"/>
                </a:lnTo>
                <a:lnTo>
                  <a:pt x="54976" y="219960"/>
                </a:lnTo>
                <a:lnTo>
                  <a:pt x="55859" y="228296"/>
                </a:lnTo>
                <a:lnTo>
                  <a:pt x="57400" y="235759"/>
                </a:lnTo>
                <a:lnTo>
                  <a:pt x="59380" y="242639"/>
                </a:lnTo>
                <a:lnTo>
                  <a:pt x="69401" y="271919"/>
                </a:lnTo>
                <a:lnTo>
                  <a:pt x="71190" y="278176"/>
                </a:lnTo>
                <a:lnTo>
                  <a:pt x="73179" y="287667"/>
                </a:lnTo>
                <a:lnTo>
                  <a:pt x="74062" y="295061"/>
                </a:lnTo>
                <a:lnTo>
                  <a:pt x="74769" y="30497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70"/>
          <p:cNvSpPr/>
          <p:nvPr/>
        </p:nvSpPr>
        <p:spPr>
          <a:xfrm>
            <a:off x="7666672" y="2144700"/>
            <a:ext cx="105785" cy="281318"/>
          </a:xfrm>
          <a:custGeom>
            <a:avLst/>
            <a:gdLst/>
            <a:ahLst/>
            <a:cxnLst/>
            <a:rect l="0" t="0" r="0" b="0"/>
            <a:pathLst>
              <a:path w="105785" h="281318">
                <a:moveTo>
                  <a:pt x="0" y="24142"/>
                </a:moveTo>
                <a:lnTo>
                  <a:pt x="9102" y="19591"/>
                </a:lnTo>
                <a:lnTo>
                  <a:pt x="12736" y="18251"/>
                </a:lnTo>
                <a:lnTo>
                  <a:pt x="16110" y="17357"/>
                </a:lnTo>
                <a:lnTo>
                  <a:pt x="19312" y="16761"/>
                </a:lnTo>
                <a:lnTo>
                  <a:pt x="22400" y="15411"/>
                </a:lnTo>
                <a:lnTo>
                  <a:pt x="25411" y="13559"/>
                </a:lnTo>
                <a:lnTo>
                  <a:pt x="28370" y="11372"/>
                </a:lnTo>
                <a:lnTo>
                  <a:pt x="32248" y="8961"/>
                </a:lnTo>
                <a:lnTo>
                  <a:pt x="36739" y="6402"/>
                </a:lnTo>
                <a:lnTo>
                  <a:pt x="41638" y="3743"/>
                </a:lnTo>
                <a:lnTo>
                  <a:pt x="46809" y="1970"/>
                </a:lnTo>
                <a:lnTo>
                  <a:pt x="52161" y="788"/>
                </a:lnTo>
                <a:lnTo>
                  <a:pt x="57634" y="0"/>
                </a:lnTo>
                <a:lnTo>
                  <a:pt x="62235" y="427"/>
                </a:lnTo>
                <a:lnTo>
                  <a:pt x="66255" y="1665"/>
                </a:lnTo>
                <a:lnTo>
                  <a:pt x="69888" y="3442"/>
                </a:lnTo>
                <a:lnTo>
                  <a:pt x="73262" y="4627"/>
                </a:lnTo>
                <a:lnTo>
                  <a:pt x="76464" y="5417"/>
                </a:lnTo>
                <a:lnTo>
                  <a:pt x="79551" y="5944"/>
                </a:lnTo>
                <a:lnTo>
                  <a:pt x="82561" y="8200"/>
                </a:lnTo>
                <a:lnTo>
                  <a:pt x="85521" y="11609"/>
                </a:lnTo>
                <a:lnTo>
                  <a:pt x="88447" y="15787"/>
                </a:lnTo>
                <a:lnTo>
                  <a:pt x="91697" y="22969"/>
                </a:lnTo>
                <a:lnTo>
                  <a:pt x="92565" y="26217"/>
                </a:lnTo>
                <a:lnTo>
                  <a:pt x="92190" y="30288"/>
                </a:lnTo>
                <a:lnTo>
                  <a:pt x="90987" y="34907"/>
                </a:lnTo>
                <a:lnTo>
                  <a:pt x="89233" y="39891"/>
                </a:lnTo>
                <a:lnTo>
                  <a:pt x="87111" y="45119"/>
                </a:lnTo>
                <a:lnTo>
                  <a:pt x="84744" y="50509"/>
                </a:lnTo>
                <a:lnTo>
                  <a:pt x="82214" y="56008"/>
                </a:lnTo>
                <a:lnTo>
                  <a:pt x="79575" y="62531"/>
                </a:lnTo>
                <a:lnTo>
                  <a:pt x="76862" y="69737"/>
                </a:lnTo>
                <a:lnTo>
                  <a:pt x="74102" y="77399"/>
                </a:lnTo>
                <a:lnTo>
                  <a:pt x="69403" y="86316"/>
                </a:lnTo>
                <a:lnTo>
                  <a:pt x="63415" y="96072"/>
                </a:lnTo>
                <a:lnTo>
                  <a:pt x="56564" y="106385"/>
                </a:lnTo>
                <a:lnTo>
                  <a:pt x="50091" y="114214"/>
                </a:lnTo>
                <a:lnTo>
                  <a:pt x="43872" y="120385"/>
                </a:lnTo>
                <a:lnTo>
                  <a:pt x="37820" y="125451"/>
                </a:lnTo>
                <a:lnTo>
                  <a:pt x="31881" y="129781"/>
                </a:lnTo>
                <a:lnTo>
                  <a:pt x="26017" y="133621"/>
                </a:lnTo>
                <a:lnTo>
                  <a:pt x="20202" y="137133"/>
                </a:lnTo>
                <a:lnTo>
                  <a:pt x="16326" y="140427"/>
                </a:lnTo>
                <a:lnTo>
                  <a:pt x="13742" y="143575"/>
                </a:lnTo>
                <a:lnTo>
                  <a:pt x="12018" y="146627"/>
                </a:lnTo>
                <a:lnTo>
                  <a:pt x="9917" y="148661"/>
                </a:lnTo>
                <a:lnTo>
                  <a:pt x="7564" y="150017"/>
                </a:lnTo>
                <a:lnTo>
                  <a:pt x="5043" y="150921"/>
                </a:lnTo>
                <a:lnTo>
                  <a:pt x="4314" y="150571"/>
                </a:lnTo>
                <a:lnTo>
                  <a:pt x="4781" y="149386"/>
                </a:lnTo>
                <a:lnTo>
                  <a:pt x="7823" y="145190"/>
                </a:lnTo>
                <a:lnTo>
                  <a:pt x="10780" y="142076"/>
                </a:lnTo>
                <a:lnTo>
                  <a:pt x="12901" y="139912"/>
                </a:lnTo>
                <a:lnTo>
                  <a:pt x="17174" y="137517"/>
                </a:lnTo>
                <a:lnTo>
                  <a:pt x="22879" y="134968"/>
                </a:lnTo>
                <a:lnTo>
                  <a:pt x="29541" y="132316"/>
                </a:lnTo>
                <a:lnTo>
                  <a:pt x="35886" y="130548"/>
                </a:lnTo>
                <a:lnTo>
                  <a:pt x="42022" y="129369"/>
                </a:lnTo>
                <a:lnTo>
                  <a:pt x="48017" y="128584"/>
                </a:lnTo>
                <a:lnTo>
                  <a:pt x="53919" y="128060"/>
                </a:lnTo>
                <a:lnTo>
                  <a:pt x="59758" y="127711"/>
                </a:lnTo>
                <a:lnTo>
                  <a:pt x="65556" y="127478"/>
                </a:lnTo>
                <a:lnTo>
                  <a:pt x="70374" y="128275"/>
                </a:lnTo>
                <a:lnTo>
                  <a:pt x="74539" y="129759"/>
                </a:lnTo>
                <a:lnTo>
                  <a:pt x="78267" y="131701"/>
                </a:lnTo>
                <a:lnTo>
                  <a:pt x="82658" y="134900"/>
                </a:lnTo>
                <a:lnTo>
                  <a:pt x="87491" y="138938"/>
                </a:lnTo>
                <a:lnTo>
                  <a:pt x="92617" y="143535"/>
                </a:lnTo>
                <a:lnTo>
                  <a:pt x="96988" y="148505"/>
                </a:lnTo>
                <a:lnTo>
                  <a:pt x="100853" y="153723"/>
                </a:lnTo>
                <a:lnTo>
                  <a:pt x="104383" y="159107"/>
                </a:lnTo>
                <a:lnTo>
                  <a:pt x="105784" y="164601"/>
                </a:lnTo>
                <a:lnTo>
                  <a:pt x="105765" y="170169"/>
                </a:lnTo>
                <a:lnTo>
                  <a:pt x="104800" y="175786"/>
                </a:lnTo>
                <a:lnTo>
                  <a:pt x="104156" y="181435"/>
                </a:lnTo>
                <a:lnTo>
                  <a:pt x="103728" y="187107"/>
                </a:lnTo>
                <a:lnTo>
                  <a:pt x="103442" y="192793"/>
                </a:lnTo>
                <a:lnTo>
                  <a:pt x="101346" y="199441"/>
                </a:lnTo>
                <a:lnTo>
                  <a:pt x="98044" y="206730"/>
                </a:lnTo>
                <a:lnTo>
                  <a:pt x="86836" y="228102"/>
                </a:lnTo>
                <a:lnTo>
                  <a:pt x="83608" y="234410"/>
                </a:lnTo>
                <a:lnTo>
                  <a:pt x="79551" y="239569"/>
                </a:lnTo>
                <a:lnTo>
                  <a:pt x="74942" y="243960"/>
                </a:lnTo>
                <a:lnTo>
                  <a:pt x="69964" y="247840"/>
                </a:lnTo>
                <a:lnTo>
                  <a:pt x="64740" y="252331"/>
                </a:lnTo>
                <a:lnTo>
                  <a:pt x="59353" y="257231"/>
                </a:lnTo>
                <a:lnTo>
                  <a:pt x="45209" y="270688"/>
                </a:lnTo>
                <a:lnTo>
                  <a:pt x="34290" y="2813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71"/>
          <p:cNvSpPr/>
          <p:nvPr/>
        </p:nvSpPr>
        <p:spPr>
          <a:xfrm>
            <a:off x="7867543" y="2177611"/>
            <a:ext cx="81988" cy="231001"/>
          </a:xfrm>
          <a:custGeom>
            <a:avLst/>
            <a:gdLst/>
            <a:ahLst/>
            <a:cxnLst/>
            <a:rect l="0" t="0" r="0" b="0"/>
            <a:pathLst>
              <a:path w="81988" h="231001">
                <a:moveTo>
                  <a:pt x="13441" y="34094"/>
                </a:moveTo>
                <a:lnTo>
                  <a:pt x="8890" y="47746"/>
                </a:lnTo>
                <a:lnTo>
                  <a:pt x="7550" y="53673"/>
                </a:lnTo>
                <a:lnTo>
                  <a:pt x="6656" y="59529"/>
                </a:lnTo>
                <a:lnTo>
                  <a:pt x="6061" y="65338"/>
                </a:lnTo>
                <a:lnTo>
                  <a:pt x="5664" y="73021"/>
                </a:lnTo>
                <a:lnTo>
                  <a:pt x="5222" y="91717"/>
                </a:lnTo>
                <a:lnTo>
                  <a:pt x="4152" y="102989"/>
                </a:lnTo>
                <a:lnTo>
                  <a:pt x="2486" y="115267"/>
                </a:lnTo>
                <a:lnTo>
                  <a:pt x="423" y="128214"/>
                </a:lnTo>
                <a:lnTo>
                  <a:pt x="0" y="141608"/>
                </a:lnTo>
                <a:lnTo>
                  <a:pt x="671" y="155300"/>
                </a:lnTo>
                <a:lnTo>
                  <a:pt x="2070" y="169190"/>
                </a:lnTo>
                <a:lnTo>
                  <a:pt x="3955" y="181308"/>
                </a:lnTo>
                <a:lnTo>
                  <a:pt x="6166" y="192244"/>
                </a:lnTo>
                <a:lnTo>
                  <a:pt x="8590" y="202392"/>
                </a:lnTo>
                <a:lnTo>
                  <a:pt x="11160" y="210110"/>
                </a:lnTo>
                <a:lnTo>
                  <a:pt x="13826" y="216208"/>
                </a:lnTo>
                <a:lnTo>
                  <a:pt x="16554" y="221226"/>
                </a:lnTo>
                <a:lnTo>
                  <a:pt x="20280" y="224571"/>
                </a:lnTo>
                <a:lnTo>
                  <a:pt x="24668" y="226801"/>
                </a:lnTo>
                <a:lnTo>
                  <a:pt x="29499" y="228288"/>
                </a:lnTo>
                <a:lnTo>
                  <a:pt x="33671" y="229279"/>
                </a:lnTo>
                <a:lnTo>
                  <a:pt x="37405" y="229940"/>
                </a:lnTo>
                <a:lnTo>
                  <a:pt x="45692" y="231000"/>
                </a:lnTo>
                <a:lnTo>
                  <a:pt x="48276" y="230135"/>
                </a:lnTo>
                <a:lnTo>
                  <a:pt x="51905" y="228605"/>
                </a:lnTo>
                <a:lnTo>
                  <a:pt x="56229" y="226633"/>
                </a:lnTo>
                <a:lnTo>
                  <a:pt x="59111" y="224366"/>
                </a:lnTo>
                <a:lnTo>
                  <a:pt x="61033" y="221902"/>
                </a:lnTo>
                <a:lnTo>
                  <a:pt x="62314" y="219306"/>
                </a:lnTo>
                <a:lnTo>
                  <a:pt x="64121" y="216624"/>
                </a:lnTo>
                <a:lnTo>
                  <a:pt x="66278" y="213883"/>
                </a:lnTo>
                <a:lnTo>
                  <a:pt x="68667" y="211103"/>
                </a:lnTo>
                <a:lnTo>
                  <a:pt x="70262" y="207345"/>
                </a:lnTo>
                <a:lnTo>
                  <a:pt x="71325" y="202934"/>
                </a:lnTo>
                <a:lnTo>
                  <a:pt x="72033" y="198089"/>
                </a:lnTo>
                <a:lnTo>
                  <a:pt x="75360" y="180005"/>
                </a:lnTo>
                <a:lnTo>
                  <a:pt x="77580" y="168516"/>
                </a:lnTo>
                <a:lnTo>
                  <a:pt x="79061" y="157046"/>
                </a:lnTo>
                <a:lnTo>
                  <a:pt x="80048" y="145589"/>
                </a:lnTo>
                <a:lnTo>
                  <a:pt x="80706" y="134142"/>
                </a:lnTo>
                <a:lnTo>
                  <a:pt x="81436" y="113802"/>
                </a:lnTo>
                <a:lnTo>
                  <a:pt x="81762" y="92380"/>
                </a:lnTo>
                <a:lnTo>
                  <a:pt x="81987" y="38347"/>
                </a:lnTo>
                <a:lnTo>
                  <a:pt x="81047" y="32167"/>
                </a:lnTo>
                <a:lnTo>
                  <a:pt x="79466" y="26142"/>
                </a:lnTo>
                <a:lnTo>
                  <a:pt x="77461" y="20220"/>
                </a:lnTo>
                <a:lnTo>
                  <a:pt x="76124" y="15319"/>
                </a:lnTo>
                <a:lnTo>
                  <a:pt x="75232" y="11100"/>
                </a:lnTo>
                <a:lnTo>
                  <a:pt x="74638" y="7334"/>
                </a:lnTo>
                <a:lnTo>
                  <a:pt x="73289" y="4824"/>
                </a:lnTo>
                <a:lnTo>
                  <a:pt x="71438" y="3151"/>
                </a:lnTo>
                <a:lnTo>
                  <a:pt x="69250" y="2035"/>
                </a:lnTo>
                <a:lnTo>
                  <a:pt x="66840" y="1291"/>
                </a:lnTo>
                <a:lnTo>
                  <a:pt x="64280" y="795"/>
                </a:lnTo>
                <a:lnTo>
                  <a:pt x="61622" y="465"/>
                </a:lnTo>
                <a:lnTo>
                  <a:pt x="58896" y="244"/>
                </a:lnTo>
                <a:lnTo>
                  <a:pt x="56127" y="97"/>
                </a:lnTo>
                <a:lnTo>
                  <a:pt x="53329" y="0"/>
                </a:lnTo>
                <a:lnTo>
                  <a:pt x="51463" y="887"/>
                </a:lnTo>
                <a:lnTo>
                  <a:pt x="50219" y="2431"/>
                </a:lnTo>
                <a:lnTo>
                  <a:pt x="49390" y="4412"/>
                </a:lnTo>
                <a:lnTo>
                  <a:pt x="47884" y="6686"/>
                </a:lnTo>
                <a:lnTo>
                  <a:pt x="45929" y="9154"/>
                </a:lnTo>
                <a:lnTo>
                  <a:pt x="39159" y="2552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72"/>
          <p:cNvSpPr/>
          <p:nvPr/>
        </p:nvSpPr>
        <p:spPr>
          <a:xfrm>
            <a:off x="8078152" y="2211705"/>
            <a:ext cx="222886" cy="51435"/>
          </a:xfrm>
          <a:custGeom>
            <a:avLst/>
            <a:gdLst/>
            <a:ahLst/>
            <a:cxnLst/>
            <a:rect l="0" t="0" r="0" b="0"/>
            <a:pathLst>
              <a:path w="222886" h="51435">
                <a:moveTo>
                  <a:pt x="0" y="51434"/>
                </a:moveTo>
                <a:lnTo>
                  <a:pt x="13653" y="46884"/>
                </a:lnTo>
                <a:lnTo>
                  <a:pt x="19579" y="44590"/>
                </a:lnTo>
                <a:lnTo>
                  <a:pt x="25435" y="42109"/>
                </a:lnTo>
                <a:lnTo>
                  <a:pt x="31245" y="39503"/>
                </a:lnTo>
                <a:lnTo>
                  <a:pt x="37022" y="37765"/>
                </a:lnTo>
                <a:lnTo>
                  <a:pt x="42779" y="36607"/>
                </a:lnTo>
                <a:lnTo>
                  <a:pt x="48522" y="35834"/>
                </a:lnTo>
                <a:lnTo>
                  <a:pt x="55208" y="34367"/>
                </a:lnTo>
                <a:lnTo>
                  <a:pt x="62523" y="32436"/>
                </a:lnTo>
                <a:lnTo>
                  <a:pt x="70256" y="30196"/>
                </a:lnTo>
                <a:lnTo>
                  <a:pt x="109093" y="19758"/>
                </a:lnTo>
                <a:lnTo>
                  <a:pt x="127544" y="14179"/>
                </a:lnTo>
                <a:lnTo>
                  <a:pt x="153995" y="5683"/>
                </a:lnTo>
                <a:lnTo>
                  <a:pt x="164576" y="3788"/>
                </a:lnTo>
                <a:lnTo>
                  <a:pt x="176392" y="2525"/>
                </a:lnTo>
                <a:lnTo>
                  <a:pt x="198412" y="1122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73"/>
          <p:cNvSpPr/>
          <p:nvPr/>
        </p:nvSpPr>
        <p:spPr>
          <a:xfrm>
            <a:off x="8138159" y="2280285"/>
            <a:ext cx="265749" cy="68580"/>
          </a:xfrm>
          <a:custGeom>
            <a:avLst/>
            <a:gdLst/>
            <a:ahLst/>
            <a:cxnLst/>
            <a:rect l="0" t="0" r="0" b="0"/>
            <a:pathLst>
              <a:path w="265749" h="68580">
                <a:moveTo>
                  <a:pt x="0" y="68579"/>
                </a:moveTo>
                <a:lnTo>
                  <a:pt x="23864" y="56648"/>
                </a:lnTo>
                <a:lnTo>
                  <a:pt x="30197" y="53957"/>
                </a:lnTo>
                <a:lnTo>
                  <a:pt x="37277" y="51212"/>
                </a:lnTo>
                <a:lnTo>
                  <a:pt x="44853" y="48428"/>
                </a:lnTo>
                <a:lnTo>
                  <a:pt x="55620" y="45620"/>
                </a:lnTo>
                <a:lnTo>
                  <a:pt x="68512" y="42796"/>
                </a:lnTo>
                <a:lnTo>
                  <a:pt x="82822" y="39960"/>
                </a:lnTo>
                <a:lnTo>
                  <a:pt x="99030" y="36165"/>
                </a:lnTo>
                <a:lnTo>
                  <a:pt x="134818" y="26868"/>
                </a:lnTo>
                <a:lnTo>
                  <a:pt x="162790" y="18926"/>
                </a:lnTo>
                <a:lnTo>
                  <a:pt x="184746" y="12221"/>
                </a:lnTo>
                <a:lnTo>
                  <a:pt x="204030" y="6067"/>
                </a:lnTo>
                <a:lnTo>
                  <a:pt x="213173" y="4044"/>
                </a:lnTo>
                <a:lnTo>
                  <a:pt x="222125" y="2696"/>
                </a:lnTo>
                <a:lnTo>
                  <a:pt x="230951" y="1797"/>
                </a:lnTo>
                <a:lnTo>
                  <a:pt x="238740" y="1198"/>
                </a:lnTo>
                <a:lnTo>
                  <a:pt x="245838" y="799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74"/>
          <p:cNvSpPr/>
          <p:nvPr/>
        </p:nvSpPr>
        <p:spPr>
          <a:xfrm>
            <a:off x="8430112" y="2168938"/>
            <a:ext cx="162391" cy="239723"/>
          </a:xfrm>
          <a:custGeom>
            <a:avLst/>
            <a:gdLst/>
            <a:ahLst/>
            <a:cxnLst/>
            <a:rect l="0" t="0" r="0" b="0"/>
            <a:pathLst>
              <a:path w="162391" h="239723">
                <a:moveTo>
                  <a:pt x="162390" y="8476"/>
                </a:moveTo>
                <a:lnTo>
                  <a:pt x="144187" y="3926"/>
                </a:lnTo>
                <a:lnTo>
                  <a:pt x="137871" y="2585"/>
                </a:lnTo>
                <a:lnTo>
                  <a:pt x="132710" y="1691"/>
                </a:lnTo>
                <a:lnTo>
                  <a:pt x="128315" y="1096"/>
                </a:lnTo>
                <a:lnTo>
                  <a:pt x="122529" y="1651"/>
                </a:lnTo>
                <a:lnTo>
                  <a:pt x="115814" y="2974"/>
                </a:lnTo>
                <a:lnTo>
                  <a:pt x="108479" y="4808"/>
                </a:lnTo>
                <a:lnTo>
                  <a:pt x="101685" y="6031"/>
                </a:lnTo>
                <a:lnTo>
                  <a:pt x="95250" y="6846"/>
                </a:lnTo>
                <a:lnTo>
                  <a:pt x="89055" y="7390"/>
                </a:lnTo>
                <a:lnTo>
                  <a:pt x="81115" y="6799"/>
                </a:lnTo>
                <a:lnTo>
                  <a:pt x="72011" y="5453"/>
                </a:lnTo>
                <a:lnTo>
                  <a:pt x="62133" y="3604"/>
                </a:lnTo>
                <a:lnTo>
                  <a:pt x="53643" y="2370"/>
                </a:lnTo>
                <a:lnTo>
                  <a:pt x="46076" y="1548"/>
                </a:lnTo>
                <a:lnTo>
                  <a:pt x="33543" y="635"/>
                </a:lnTo>
                <a:lnTo>
                  <a:pt x="19069" y="0"/>
                </a:lnTo>
                <a:lnTo>
                  <a:pt x="18265" y="921"/>
                </a:lnTo>
                <a:lnTo>
                  <a:pt x="17729" y="2487"/>
                </a:lnTo>
                <a:lnTo>
                  <a:pt x="17373" y="4483"/>
                </a:lnTo>
                <a:lnTo>
                  <a:pt x="18086" y="6767"/>
                </a:lnTo>
                <a:lnTo>
                  <a:pt x="21420" y="11844"/>
                </a:lnTo>
                <a:lnTo>
                  <a:pt x="23537" y="17276"/>
                </a:lnTo>
                <a:lnTo>
                  <a:pt x="24478" y="23817"/>
                </a:lnTo>
                <a:lnTo>
                  <a:pt x="24729" y="28229"/>
                </a:lnTo>
                <a:lnTo>
                  <a:pt x="24896" y="33075"/>
                </a:lnTo>
                <a:lnTo>
                  <a:pt x="24055" y="39163"/>
                </a:lnTo>
                <a:lnTo>
                  <a:pt x="22542" y="46079"/>
                </a:lnTo>
                <a:lnTo>
                  <a:pt x="20581" y="53548"/>
                </a:lnTo>
                <a:lnTo>
                  <a:pt x="18321" y="60431"/>
                </a:lnTo>
                <a:lnTo>
                  <a:pt x="15861" y="66926"/>
                </a:lnTo>
                <a:lnTo>
                  <a:pt x="13269" y="73160"/>
                </a:lnTo>
                <a:lnTo>
                  <a:pt x="10589" y="79221"/>
                </a:lnTo>
                <a:lnTo>
                  <a:pt x="5070" y="91036"/>
                </a:lnTo>
                <a:lnTo>
                  <a:pt x="3218" y="96854"/>
                </a:lnTo>
                <a:lnTo>
                  <a:pt x="1982" y="102637"/>
                </a:lnTo>
                <a:lnTo>
                  <a:pt x="0" y="116506"/>
                </a:lnTo>
                <a:lnTo>
                  <a:pt x="1743" y="116691"/>
                </a:lnTo>
                <a:lnTo>
                  <a:pt x="4810" y="115862"/>
                </a:lnTo>
                <a:lnTo>
                  <a:pt x="8759" y="114357"/>
                </a:lnTo>
                <a:lnTo>
                  <a:pt x="12344" y="112401"/>
                </a:lnTo>
                <a:lnTo>
                  <a:pt x="15687" y="110144"/>
                </a:lnTo>
                <a:lnTo>
                  <a:pt x="18869" y="107688"/>
                </a:lnTo>
                <a:lnTo>
                  <a:pt x="22894" y="106050"/>
                </a:lnTo>
                <a:lnTo>
                  <a:pt x="27483" y="104958"/>
                </a:lnTo>
                <a:lnTo>
                  <a:pt x="32448" y="104230"/>
                </a:lnTo>
                <a:lnTo>
                  <a:pt x="39567" y="102792"/>
                </a:lnTo>
                <a:lnTo>
                  <a:pt x="57636" y="98655"/>
                </a:lnTo>
                <a:lnTo>
                  <a:pt x="65884" y="97170"/>
                </a:lnTo>
                <a:lnTo>
                  <a:pt x="73288" y="96181"/>
                </a:lnTo>
                <a:lnTo>
                  <a:pt x="80129" y="95521"/>
                </a:lnTo>
                <a:lnTo>
                  <a:pt x="86595" y="95081"/>
                </a:lnTo>
                <a:lnTo>
                  <a:pt x="92810" y="94788"/>
                </a:lnTo>
                <a:lnTo>
                  <a:pt x="98858" y="94593"/>
                </a:lnTo>
                <a:lnTo>
                  <a:pt x="103843" y="95415"/>
                </a:lnTo>
                <a:lnTo>
                  <a:pt x="108119" y="96915"/>
                </a:lnTo>
                <a:lnTo>
                  <a:pt x="111922" y="98868"/>
                </a:lnTo>
                <a:lnTo>
                  <a:pt x="116362" y="100170"/>
                </a:lnTo>
                <a:lnTo>
                  <a:pt x="121227" y="101038"/>
                </a:lnTo>
                <a:lnTo>
                  <a:pt x="126375" y="101617"/>
                </a:lnTo>
                <a:lnTo>
                  <a:pt x="130760" y="102955"/>
                </a:lnTo>
                <a:lnTo>
                  <a:pt x="134636" y="104800"/>
                </a:lnTo>
                <a:lnTo>
                  <a:pt x="138173" y="106982"/>
                </a:lnTo>
                <a:lnTo>
                  <a:pt x="142436" y="110342"/>
                </a:lnTo>
                <a:lnTo>
                  <a:pt x="147182" y="114487"/>
                </a:lnTo>
                <a:lnTo>
                  <a:pt x="152251" y="119155"/>
                </a:lnTo>
                <a:lnTo>
                  <a:pt x="155631" y="123220"/>
                </a:lnTo>
                <a:lnTo>
                  <a:pt x="159386" y="130276"/>
                </a:lnTo>
                <a:lnTo>
                  <a:pt x="160387" y="136349"/>
                </a:lnTo>
                <a:lnTo>
                  <a:pt x="161055" y="144207"/>
                </a:lnTo>
                <a:lnTo>
                  <a:pt x="161500" y="153256"/>
                </a:lnTo>
                <a:lnTo>
                  <a:pt x="160845" y="161194"/>
                </a:lnTo>
                <a:lnTo>
                  <a:pt x="159455" y="168391"/>
                </a:lnTo>
                <a:lnTo>
                  <a:pt x="157576" y="175093"/>
                </a:lnTo>
                <a:lnTo>
                  <a:pt x="155370" y="180514"/>
                </a:lnTo>
                <a:lnTo>
                  <a:pt x="152948" y="185081"/>
                </a:lnTo>
                <a:lnTo>
                  <a:pt x="150380" y="189078"/>
                </a:lnTo>
                <a:lnTo>
                  <a:pt x="146763" y="192695"/>
                </a:lnTo>
                <a:lnTo>
                  <a:pt x="142448" y="196059"/>
                </a:lnTo>
                <a:lnTo>
                  <a:pt x="137665" y="199254"/>
                </a:lnTo>
                <a:lnTo>
                  <a:pt x="122191" y="210424"/>
                </a:lnTo>
                <a:lnTo>
                  <a:pt x="112731" y="217403"/>
                </a:lnTo>
                <a:lnTo>
                  <a:pt x="104518" y="223009"/>
                </a:lnTo>
                <a:lnTo>
                  <a:pt x="97139" y="227698"/>
                </a:lnTo>
                <a:lnTo>
                  <a:pt x="90315" y="231776"/>
                </a:lnTo>
                <a:lnTo>
                  <a:pt x="83859" y="234496"/>
                </a:lnTo>
                <a:lnTo>
                  <a:pt x="77652" y="236309"/>
                </a:lnTo>
                <a:lnTo>
                  <a:pt x="71607" y="237517"/>
                </a:lnTo>
                <a:lnTo>
                  <a:pt x="65674" y="238323"/>
                </a:lnTo>
                <a:lnTo>
                  <a:pt x="59813" y="238860"/>
                </a:lnTo>
                <a:lnTo>
                  <a:pt x="49173" y="239457"/>
                </a:lnTo>
                <a:lnTo>
                  <a:pt x="41269" y="239722"/>
                </a:lnTo>
                <a:lnTo>
                  <a:pt x="37827" y="238840"/>
                </a:lnTo>
                <a:lnTo>
                  <a:pt x="34581" y="237300"/>
                </a:lnTo>
                <a:lnTo>
                  <a:pt x="27077" y="232535"/>
                </a:lnTo>
                <a:lnTo>
                  <a:pt x="26462" y="231191"/>
                </a:lnTo>
                <a:lnTo>
                  <a:pt x="26051" y="229343"/>
                </a:lnTo>
                <a:lnTo>
                  <a:pt x="25230" y="2227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75"/>
          <p:cNvSpPr/>
          <p:nvPr/>
        </p:nvSpPr>
        <p:spPr>
          <a:xfrm>
            <a:off x="8635365" y="2168842"/>
            <a:ext cx="207067" cy="171077"/>
          </a:xfrm>
          <a:custGeom>
            <a:avLst/>
            <a:gdLst/>
            <a:ahLst/>
            <a:cxnLst/>
            <a:rect l="0" t="0" r="0" b="0"/>
            <a:pathLst>
              <a:path w="207067" h="171077">
                <a:moveTo>
                  <a:pt x="77152" y="0"/>
                </a:moveTo>
                <a:lnTo>
                  <a:pt x="72601" y="0"/>
                </a:lnTo>
                <a:lnTo>
                  <a:pt x="71260" y="953"/>
                </a:lnTo>
                <a:lnTo>
                  <a:pt x="70367" y="2540"/>
                </a:lnTo>
                <a:lnTo>
                  <a:pt x="68422" y="7797"/>
                </a:lnTo>
                <a:lnTo>
                  <a:pt x="66569" y="11865"/>
                </a:lnTo>
                <a:lnTo>
                  <a:pt x="64383" y="16483"/>
                </a:lnTo>
                <a:lnTo>
                  <a:pt x="62924" y="20513"/>
                </a:lnTo>
                <a:lnTo>
                  <a:pt x="61952" y="24153"/>
                </a:lnTo>
                <a:lnTo>
                  <a:pt x="61304" y="27532"/>
                </a:lnTo>
                <a:lnTo>
                  <a:pt x="60871" y="31690"/>
                </a:lnTo>
                <a:lnTo>
                  <a:pt x="60584" y="36367"/>
                </a:lnTo>
                <a:lnTo>
                  <a:pt x="60391" y="41389"/>
                </a:lnTo>
                <a:lnTo>
                  <a:pt x="59310" y="46643"/>
                </a:lnTo>
                <a:lnTo>
                  <a:pt x="57638" y="52050"/>
                </a:lnTo>
                <a:lnTo>
                  <a:pt x="55570" y="57560"/>
                </a:lnTo>
                <a:lnTo>
                  <a:pt x="54192" y="67901"/>
                </a:lnTo>
                <a:lnTo>
                  <a:pt x="53273" y="81462"/>
                </a:lnTo>
                <a:lnTo>
                  <a:pt x="52660" y="97171"/>
                </a:lnTo>
                <a:lnTo>
                  <a:pt x="53204" y="110501"/>
                </a:lnTo>
                <a:lnTo>
                  <a:pt x="54520" y="122245"/>
                </a:lnTo>
                <a:lnTo>
                  <a:pt x="56349" y="132931"/>
                </a:lnTo>
                <a:lnTo>
                  <a:pt x="59474" y="141961"/>
                </a:lnTo>
                <a:lnTo>
                  <a:pt x="63462" y="149886"/>
                </a:lnTo>
                <a:lnTo>
                  <a:pt x="68025" y="157074"/>
                </a:lnTo>
                <a:lnTo>
                  <a:pt x="72973" y="161866"/>
                </a:lnTo>
                <a:lnTo>
                  <a:pt x="78176" y="165061"/>
                </a:lnTo>
                <a:lnTo>
                  <a:pt x="83549" y="167190"/>
                </a:lnTo>
                <a:lnTo>
                  <a:pt x="88084" y="168610"/>
                </a:lnTo>
                <a:lnTo>
                  <a:pt x="92061" y="169557"/>
                </a:lnTo>
                <a:lnTo>
                  <a:pt x="95664" y="170188"/>
                </a:lnTo>
                <a:lnTo>
                  <a:pt x="99018" y="170609"/>
                </a:lnTo>
                <a:lnTo>
                  <a:pt x="105285" y="171076"/>
                </a:lnTo>
                <a:lnTo>
                  <a:pt x="109243" y="170248"/>
                </a:lnTo>
                <a:lnTo>
                  <a:pt x="113786" y="168744"/>
                </a:lnTo>
                <a:lnTo>
                  <a:pt x="118719" y="166788"/>
                </a:lnTo>
                <a:lnTo>
                  <a:pt x="123914" y="164532"/>
                </a:lnTo>
                <a:lnTo>
                  <a:pt x="134764" y="159486"/>
                </a:lnTo>
                <a:lnTo>
                  <a:pt x="151583" y="151289"/>
                </a:lnTo>
                <a:lnTo>
                  <a:pt x="158206" y="146579"/>
                </a:lnTo>
                <a:lnTo>
                  <a:pt x="165479" y="140582"/>
                </a:lnTo>
                <a:lnTo>
                  <a:pt x="179272" y="128204"/>
                </a:lnTo>
                <a:lnTo>
                  <a:pt x="188579" y="119527"/>
                </a:lnTo>
                <a:lnTo>
                  <a:pt x="193347" y="113022"/>
                </a:lnTo>
                <a:lnTo>
                  <a:pt x="198430" y="104875"/>
                </a:lnTo>
                <a:lnTo>
                  <a:pt x="203724" y="95635"/>
                </a:lnTo>
                <a:lnTo>
                  <a:pt x="206302" y="88521"/>
                </a:lnTo>
                <a:lnTo>
                  <a:pt x="207066" y="82827"/>
                </a:lnTo>
                <a:lnTo>
                  <a:pt x="206623" y="78078"/>
                </a:lnTo>
                <a:lnTo>
                  <a:pt x="204424" y="72054"/>
                </a:lnTo>
                <a:lnTo>
                  <a:pt x="201052" y="65181"/>
                </a:lnTo>
                <a:lnTo>
                  <a:pt x="196900" y="57742"/>
                </a:lnTo>
                <a:lnTo>
                  <a:pt x="192227" y="50877"/>
                </a:lnTo>
                <a:lnTo>
                  <a:pt x="187206" y="44396"/>
                </a:lnTo>
                <a:lnTo>
                  <a:pt x="181954" y="38169"/>
                </a:lnTo>
                <a:lnTo>
                  <a:pt x="176548" y="34019"/>
                </a:lnTo>
                <a:lnTo>
                  <a:pt x="171038" y="31252"/>
                </a:lnTo>
                <a:lnTo>
                  <a:pt x="165461" y="29407"/>
                </a:lnTo>
                <a:lnTo>
                  <a:pt x="159837" y="27225"/>
                </a:lnTo>
                <a:lnTo>
                  <a:pt x="154183" y="24817"/>
                </a:lnTo>
                <a:lnTo>
                  <a:pt x="148508" y="22260"/>
                </a:lnTo>
                <a:lnTo>
                  <a:pt x="141868" y="20555"/>
                </a:lnTo>
                <a:lnTo>
                  <a:pt x="134583" y="19418"/>
                </a:lnTo>
                <a:lnTo>
                  <a:pt x="126870" y="18661"/>
                </a:lnTo>
                <a:lnTo>
                  <a:pt x="116012" y="18155"/>
                </a:lnTo>
                <a:lnTo>
                  <a:pt x="88709" y="17594"/>
                </a:lnTo>
                <a:lnTo>
                  <a:pt x="77237" y="18397"/>
                </a:lnTo>
                <a:lnTo>
                  <a:pt x="67684" y="19885"/>
                </a:lnTo>
                <a:lnTo>
                  <a:pt x="59409" y="21829"/>
                </a:lnTo>
                <a:lnTo>
                  <a:pt x="51990" y="24078"/>
                </a:lnTo>
                <a:lnTo>
                  <a:pt x="45137" y="26529"/>
                </a:lnTo>
                <a:lnTo>
                  <a:pt x="38664" y="29116"/>
                </a:lnTo>
                <a:lnTo>
                  <a:pt x="23851" y="34531"/>
                </a:lnTo>
                <a:lnTo>
                  <a:pt x="0" y="428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76"/>
          <p:cNvSpPr/>
          <p:nvPr/>
        </p:nvSpPr>
        <p:spPr>
          <a:xfrm>
            <a:off x="8438197" y="2417514"/>
            <a:ext cx="560541" cy="128519"/>
          </a:xfrm>
          <a:custGeom>
            <a:avLst/>
            <a:gdLst/>
            <a:ahLst/>
            <a:cxnLst/>
            <a:rect l="0" t="0" r="0" b="0"/>
            <a:pathLst>
              <a:path w="560541" h="128519">
                <a:moveTo>
                  <a:pt x="0" y="128518"/>
                </a:moveTo>
                <a:lnTo>
                  <a:pt x="13653" y="123967"/>
                </a:lnTo>
                <a:lnTo>
                  <a:pt x="19579" y="121674"/>
                </a:lnTo>
                <a:lnTo>
                  <a:pt x="25435" y="119193"/>
                </a:lnTo>
                <a:lnTo>
                  <a:pt x="31245" y="116586"/>
                </a:lnTo>
                <a:lnTo>
                  <a:pt x="43690" y="111991"/>
                </a:lnTo>
                <a:lnTo>
                  <a:pt x="80378" y="99265"/>
                </a:lnTo>
                <a:lnTo>
                  <a:pt x="97400" y="93776"/>
                </a:lnTo>
                <a:lnTo>
                  <a:pt x="191567" y="65817"/>
                </a:lnTo>
                <a:lnTo>
                  <a:pt x="222961" y="58142"/>
                </a:lnTo>
                <a:lnTo>
                  <a:pt x="389019" y="22033"/>
                </a:lnTo>
                <a:lnTo>
                  <a:pt x="455748" y="5922"/>
                </a:lnTo>
                <a:lnTo>
                  <a:pt x="466709" y="3925"/>
                </a:lnTo>
                <a:lnTo>
                  <a:pt x="476875" y="2593"/>
                </a:lnTo>
                <a:lnTo>
                  <a:pt x="486508" y="1706"/>
                </a:lnTo>
                <a:lnTo>
                  <a:pt x="495789" y="1114"/>
                </a:lnTo>
                <a:lnTo>
                  <a:pt x="513721" y="457"/>
                </a:lnTo>
                <a:lnTo>
                  <a:pt x="560540" y="0"/>
                </a:lnTo>
                <a:lnTo>
                  <a:pt x="557212" y="85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77"/>
          <p:cNvSpPr/>
          <p:nvPr/>
        </p:nvSpPr>
        <p:spPr>
          <a:xfrm>
            <a:off x="8472487" y="2496985"/>
            <a:ext cx="531496" cy="143346"/>
          </a:xfrm>
          <a:custGeom>
            <a:avLst/>
            <a:gdLst/>
            <a:ahLst/>
            <a:cxnLst/>
            <a:rect l="0" t="0" r="0" b="0"/>
            <a:pathLst>
              <a:path w="531496" h="143346">
                <a:moveTo>
                  <a:pt x="0" y="143345"/>
                </a:moveTo>
                <a:lnTo>
                  <a:pt x="18204" y="134243"/>
                </a:lnTo>
                <a:lnTo>
                  <a:pt x="26423" y="130609"/>
                </a:lnTo>
                <a:lnTo>
                  <a:pt x="34761" y="127235"/>
                </a:lnTo>
                <a:lnTo>
                  <a:pt x="43176" y="124032"/>
                </a:lnTo>
                <a:lnTo>
                  <a:pt x="52597" y="120945"/>
                </a:lnTo>
                <a:lnTo>
                  <a:pt x="62688" y="117934"/>
                </a:lnTo>
                <a:lnTo>
                  <a:pt x="73224" y="114974"/>
                </a:lnTo>
                <a:lnTo>
                  <a:pt x="89774" y="109191"/>
                </a:lnTo>
                <a:lnTo>
                  <a:pt x="133562" y="92605"/>
                </a:lnTo>
                <a:lnTo>
                  <a:pt x="154764" y="85706"/>
                </a:lnTo>
                <a:lnTo>
                  <a:pt x="174613" y="80154"/>
                </a:lnTo>
                <a:lnTo>
                  <a:pt x="193562" y="75500"/>
                </a:lnTo>
                <a:lnTo>
                  <a:pt x="210957" y="70492"/>
                </a:lnTo>
                <a:lnTo>
                  <a:pt x="227315" y="65249"/>
                </a:lnTo>
                <a:lnTo>
                  <a:pt x="242983" y="59848"/>
                </a:lnTo>
                <a:lnTo>
                  <a:pt x="263906" y="54343"/>
                </a:lnTo>
                <a:lnTo>
                  <a:pt x="288333" y="48768"/>
                </a:lnTo>
                <a:lnTo>
                  <a:pt x="315094" y="43146"/>
                </a:lnTo>
                <a:lnTo>
                  <a:pt x="431599" y="16449"/>
                </a:lnTo>
                <a:lnTo>
                  <a:pt x="450611" y="13028"/>
                </a:lnTo>
                <a:lnTo>
                  <a:pt x="466142" y="10747"/>
                </a:lnTo>
                <a:lnTo>
                  <a:pt x="479354" y="8273"/>
                </a:lnTo>
                <a:lnTo>
                  <a:pt x="491020" y="5672"/>
                </a:lnTo>
                <a:lnTo>
                  <a:pt x="501654" y="2985"/>
                </a:lnTo>
                <a:lnTo>
                  <a:pt x="516010" y="0"/>
                </a:lnTo>
                <a:lnTo>
                  <a:pt x="531495" y="61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78"/>
          <p:cNvSpPr/>
          <p:nvPr/>
        </p:nvSpPr>
        <p:spPr>
          <a:xfrm>
            <a:off x="4333295" y="1509044"/>
            <a:ext cx="118324" cy="205457"/>
          </a:xfrm>
          <a:custGeom>
            <a:avLst/>
            <a:gdLst/>
            <a:ahLst/>
            <a:cxnLst/>
            <a:rect l="0" t="0" r="0" b="0"/>
            <a:pathLst>
              <a:path w="118324" h="205457">
                <a:moveTo>
                  <a:pt x="24392" y="59723"/>
                </a:moveTo>
                <a:lnTo>
                  <a:pt x="28943" y="55172"/>
                </a:lnTo>
                <a:lnTo>
                  <a:pt x="32188" y="52879"/>
                </a:lnTo>
                <a:lnTo>
                  <a:pt x="36257" y="50398"/>
                </a:lnTo>
                <a:lnTo>
                  <a:pt x="40875" y="47791"/>
                </a:lnTo>
                <a:lnTo>
                  <a:pt x="43953" y="45101"/>
                </a:lnTo>
                <a:lnTo>
                  <a:pt x="46005" y="42355"/>
                </a:lnTo>
                <a:lnTo>
                  <a:pt x="47373" y="39572"/>
                </a:lnTo>
                <a:lnTo>
                  <a:pt x="50190" y="35811"/>
                </a:lnTo>
                <a:lnTo>
                  <a:pt x="53974" y="31399"/>
                </a:lnTo>
                <a:lnTo>
                  <a:pt x="58400" y="26553"/>
                </a:lnTo>
                <a:lnTo>
                  <a:pt x="64209" y="21417"/>
                </a:lnTo>
                <a:lnTo>
                  <a:pt x="70940" y="16088"/>
                </a:lnTo>
                <a:lnTo>
                  <a:pt x="78284" y="10631"/>
                </a:lnTo>
                <a:lnTo>
                  <a:pt x="84132" y="6992"/>
                </a:lnTo>
                <a:lnTo>
                  <a:pt x="88984" y="4567"/>
                </a:lnTo>
                <a:lnTo>
                  <a:pt x="100809" y="0"/>
                </a:lnTo>
                <a:lnTo>
                  <a:pt x="98678" y="2382"/>
                </a:lnTo>
                <a:lnTo>
                  <a:pt x="96776" y="4351"/>
                </a:lnTo>
                <a:lnTo>
                  <a:pt x="95508" y="6616"/>
                </a:lnTo>
                <a:lnTo>
                  <a:pt x="94099" y="11672"/>
                </a:lnTo>
                <a:lnTo>
                  <a:pt x="90933" y="17095"/>
                </a:lnTo>
                <a:lnTo>
                  <a:pt x="88755" y="19874"/>
                </a:lnTo>
                <a:lnTo>
                  <a:pt x="85398" y="21727"/>
                </a:lnTo>
                <a:lnTo>
                  <a:pt x="81256" y="22962"/>
                </a:lnTo>
                <a:lnTo>
                  <a:pt x="76588" y="23786"/>
                </a:lnTo>
                <a:lnTo>
                  <a:pt x="72525" y="26240"/>
                </a:lnTo>
                <a:lnTo>
                  <a:pt x="68863" y="29781"/>
                </a:lnTo>
                <a:lnTo>
                  <a:pt x="65469" y="34047"/>
                </a:lnTo>
                <a:lnTo>
                  <a:pt x="62254" y="36890"/>
                </a:lnTo>
                <a:lnTo>
                  <a:pt x="59158" y="38786"/>
                </a:lnTo>
                <a:lnTo>
                  <a:pt x="56142" y="40050"/>
                </a:lnTo>
                <a:lnTo>
                  <a:pt x="52226" y="41845"/>
                </a:lnTo>
                <a:lnTo>
                  <a:pt x="42795" y="46380"/>
                </a:lnTo>
                <a:lnTo>
                  <a:pt x="38566" y="47970"/>
                </a:lnTo>
                <a:lnTo>
                  <a:pt x="34794" y="49030"/>
                </a:lnTo>
                <a:lnTo>
                  <a:pt x="26447" y="50732"/>
                </a:lnTo>
                <a:lnTo>
                  <a:pt x="22765" y="50964"/>
                </a:lnTo>
                <a:lnTo>
                  <a:pt x="20450" y="51026"/>
                </a:lnTo>
                <a:lnTo>
                  <a:pt x="19859" y="52020"/>
                </a:lnTo>
                <a:lnTo>
                  <a:pt x="20417" y="53635"/>
                </a:lnTo>
                <a:lnTo>
                  <a:pt x="23607" y="58521"/>
                </a:lnTo>
                <a:lnTo>
                  <a:pt x="22916" y="62731"/>
                </a:lnTo>
                <a:lnTo>
                  <a:pt x="21503" y="69349"/>
                </a:lnTo>
                <a:lnTo>
                  <a:pt x="19609" y="77570"/>
                </a:lnTo>
                <a:lnTo>
                  <a:pt x="17393" y="85909"/>
                </a:lnTo>
                <a:lnTo>
                  <a:pt x="12391" y="102794"/>
                </a:lnTo>
                <a:lnTo>
                  <a:pt x="10677" y="110344"/>
                </a:lnTo>
                <a:lnTo>
                  <a:pt x="9534" y="117283"/>
                </a:lnTo>
                <a:lnTo>
                  <a:pt x="8771" y="123814"/>
                </a:lnTo>
                <a:lnTo>
                  <a:pt x="7311" y="128168"/>
                </a:lnTo>
                <a:lnTo>
                  <a:pt x="5384" y="131070"/>
                </a:lnTo>
                <a:lnTo>
                  <a:pt x="3148" y="133005"/>
                </a:lnTo>
                <a:lnTo>
                  <a:pt x="1657" y="135248"/>
                </a:lnTo>
                <a:lnTo>
                  <a:pt x="0" y="140280"/>
                </a:lnTo>
                <a:lnTo>
                  <a:pt x="511" y="142002"/>
                </a:lnTo>
                <a:lnTo>
                  <a:pt x="1804" y="143151"/>
                </a:lnTo>
                <a:lnTo>
                  <a:pt x="6172" y="144994"/>
                </a:lnTo>
                <a:lnTo>
                  <a:pt x="9309" y="142706"/>
                </a:lnTo>
                <a:lnTo>
                  <a:pt x="11479" y="140763"/>
                </a:lnTo>
                <a:lnTo>
                  <a:pt x="13878" y="139467"/>
                </a:lnTo>
                <a:lnTo>
                  <a:pt x="16430" y="138603"/>
                </a:lnTo>
                <a:lnTo>
                  <a:pt x="19085" y="138027"/>
                </a:lnTo>
                <a:lnTo>
                  <a:pt x="22758" y="135738"/>
                </a:lnTo>
                <a:lnTo>
                  <a:pt x="27113" y="132307"/>
                </a:lnTo>
                <a:lnTo>
                  <a:pt x="31921" y="128115"/>
                </a:lnTo>
                <a:lnTo>
                  <a:pt x="39803" y="120917"/>
                </a:lnTo>
                <a:lnTo>
                  <a:pt x="43239" y="117664"/>
                </a:lnTo>
                <a:lnTo>
                  <a:pt x="46481" y="115495"/>
                </a:lnTo>
                <a:lnTo>
                  <a:pt x="49596" y="114050"/>
                </a:lnTo>
                <a:lnTo>
                  <a:pt x="70540" y="107178"/>
                </a:lnTo>
                <a:lnTo>
                  <a:pt x="76112" y="105647"/>
                </a:lnTo>
                <a:lnTo>
                  <a:pt x="80780" y="104627"/>
                </a:lnTo>
                <a:lnTo>
                  <a:pt x="84844" y="103946"/>
                </a:lnTo>
                <a:lnTo>
                  <a:pt x="88506" y="103493"/>
                </a:lnTo>
                <a:lnTo>
                  <a:pt x="91900" y="103190"/>
                </a:lnTo>
                <a:lnTo>
                  <a:pt x="95114" y="102989"/>
                </a:lnTo>
                <a:lnTo>
                  <a:pt x="98210" y="103807"/>
                </a:lnTo>
                <a:lnTo>
                  <a:pt x="101227" y="105305"/>
                </a:lnTo>
                <a:lnTo>
                  <a:pt x="108361" y="110002"/>
                </a:lnTo>
                <a:lnTo>
                  <a:pt x="108946" y="111340"/>
                </a:lnTo>
                <a:lnTo>
                  <a:pt x="109597" y="115366"/>
                </a:lnTo>
                <a:lnTo>
                  <a:pt x="110723" y="117773"/>
                </a:lnTo>
                <a:lnTo>
                  <a:pt x="112426" y="120331"/>
                </a:lnTo>
                <a:lnTo>
                  <a:pt x="114514" y="122988"/>
                </a:lnTo>
                <a:lnTo>
                  <a:pt x="115905" y="125712"/>
                </a:lnTo>
                <a:lnTo>
                  <a:pt x="117453" y="131279"/>
                </a:lnTo>
                <a:lnTo>
                  <a:pt x="117865" y="135050"/>
                </a:lnTo>
                <a:lnTo>
                  <a:pt x="118139" y="139468"/>
                </a:lnTo>
                <a:lnTo>
                  <a:pt x="118323" y="144319"/>
                </a:lnTo>
                <a:lnTo>
                  <a:pt x="117493" y="150410"/>
                </a:lnTo>
                <a:lnTo>
                  <a:pt x="115986" y="157329"/>
                </a:lnTo>
                <a:lnTo>
                  <a:pt x="114030" y="164798"/>
                </a:lnTo>
                <a:lnTo>
                  <a:pt x="111773" y="170731"/>
                </a:lnTo>
                <a:lnTo>
                  <a:pt x="109316" y="175638"/>
                </a:lnTo>
                <a:lnTo>
                  <a:pt x="106725" y="179862"/>
                </a:lnTo>
                <a:lnTo>
                  <a:pt x="104046" y="183631"/>
                </a:lnTo>
                <a:lnTo>
                  <a:pt x="101307" y="187096"/>
                </a:lnTo>
                <a:lnTo>
                  <a:pt x="98529" y="190358"/>
                </a:lnTo>
                <a:lnTo>
                  <a:pt x="96676" y="193486"/>
                </a:lnTo>
                <a:lnTo>
                  <a:pt x="94619" y="199501"/>
                </a:lnTo>
                <a:lnTo>
                  <a:pt x="93117" y="201486"/>
                </a:lnTo>
                <a:lnTo>
                  <a:pt x="91164" y="202809"/>
                </a:lnTo>
                <a:lnTo>
                  <a:pt x="88909" y="203691"/>
                </a:lnTo>
                <a:lnTo>
                  <a:pt x="86453" y="204279"/>
                </a:lnTo>
                <a:lnTo>
                  <a:pt x="83864" y="204671"/>
                </a:lnTo>
                <a:lnTo>
                  <a:pt x="75827" y="20545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79"/>
          <p:cNvSpPr/>
          <p:nvPr/>
        </p:nvSpPr>
        <p:spPr>
          <a:xfrm>
            <a:off x="4477702" y="1483792"/>
            <a:ext cx="110103" cy="110161"/>
          </a:xfrm>
          <a:custGeom>
            <a:avLst/>
            <a:gdLst/>
            <a:ahLst/>
            <a:cxnLst/>
            <a:rect l="0" t="0" r="0" b="0"/>
            <a:pathLst>
              <a:path w="110103" h="110161">
                <a:moveTo>
                  <a:pt x="25718" y="16395"/>
                </a:moveTo>
                <a:lnTo>
                  <a:pt x="21167" y="20946"/>
                </a:lnTo>
                <a:lnTo>
                  <a:pt x="19826" y="23239"/>
                </a:lnTo>
                <a:lnTo>
                  <a:pt x="18932" y="25720"/>
                </a:lnTo>
                <a:lnTo>
                  <a:pt x="18336" y="28327"/>
                </a:lnTo>
                <a:lnTo>
                  <a:pt x="16987" y="31017"/>
                </a:lnTo>
                <a:lnTo>
                  <a:pt x="15135" y="33763"/>
                </a:lnTo>
                <a:lnTo>
                  <a:pt x="12947" y="36546"/>
                </a:lnTo>
                <a:lnTo>
                  <a:pt x="12441" y="39354"/>
                </a:lnTo>
                <a:lnTo>
                  <a:pt x="13057" y="42179"/>
                </a:lnTo>
                <a:lnTo>
                  <a:pt x="14419" y="45014"/>
                </a:lnTo>
                <a:lnTo>
                  <a:pt x="14376" y="47857"/>
                </a:lnTo>
                <a:lnTo>
                  <a:pt x="13394" y="50705"/>
                </a:lnTo>
                <a:lnTo>
                  <a:pt x="11787" y="53556"/>
                </a:lnTo>
                <a:lnTo>
                  <a:pt x="10715" y="56409"/>
                </a:lnTo>
                <a:lnTo>
                  <a:pt x="10001" y="59263"/>
                </a:lnTo>
                <a:lnTo>
                  <a:pt x="9525" y="62119"/>
                </a:lnTo>
                <a:lnTo>
                  <a:pt x="9207" y="64975"/>
                </a:lnTo>
                <a:lnTo>
                  <a:pt x="8996" y="67832"/>
                </a:lnTo>
                <a:lnTo>
                  <a:pt x="8855" y="70689"/>
                </a:lnTo>
                <a:lnTo>
                  <a:pt x="9713" y="74498"/>
                </a:lnTo>
                <a:lnTo>
                  <a:pt x="11238" y="78943"/>
                </a:lnTo>
                <a:lnTo>
                  <a:pt x="13207" y="83811"/>
                </a:lnTo>
                <a:lnTo>
                  <a:pt x="14519" y="88009"/>
                </a:lnTo>
                <a:lnTo>
                  <a:pt x="15395" y="91760"/>
                </a:lnTo>
                <a:lnTo>
                  <a:pt x="15978" y="95214"/>
                </a:lnTo>
                <a:lnTo>
                  <a:pt x="17320" y="98468"/>
                </a:lnTo>
                <a:lnTo>
                  <a:pt x="19167" y="101590"/>
                </a:lnTo>
                <a:lnTo>
                  <a:pt x="21350" y="104625"/>
                </a:lnTo>
                <a:lnTo>
                  <a:pt x="24711" y="106647"/>
                </a:lnTo>
                <a:lnTo>
                  <a:pt x="28856" y="107996"/>
                </a:lnTo>
                <a:lnTo>
                  <a:pt x="33525" y="108895"/>
                </a:lnTo>
                <a:lnTo>
                  <a:pt x="37590" y="109494"/>
                </a:lnTo>
                <a:lnTo>
                  <a:pt x="41253" y="109893"/>
                </a:lnTo>
                <a:lnTo>
                  <a:pt x="44647" y="110160"/>
                </a:lnTo>
                <a:lnTo>
                  <a:pt x="46910" y="109385"/>
                </a:lnTo>
                <a:lnTo>
                  <a:pt x="48418" y="107916"/>
                </a:lnTo>
                <a:lnTo>
                  <a:pt x="49424" y="105984"/>
                </a:lnTo>
                <a:lnTo>
                  <a:pt x="51047" y="104696"/>
                </a:lnTo>
                <a:lnTo>
                  <a:pt x="53081" y="103837"/>
                </a:lnTo>
                <a:lnTo>
                  <a:pt x="55390" y="103265"/>
                </a:lnTo>
                <a:lnTo>
                  <a:pt x="57882" y="101931"/>
                </a:lnTo>
                <a:lnTo>
                  <a:pt x="60495" y="100089"/>
                </a:lnTo>
                <a:lnTo>
                  <a:pt x="63190" y="97908"/>
                </a:lnTo>
                <a:lnTo>
                  <a:pt x="65939" y="95502"/>
                </a:lnTo>
                <a:lnTo>
                  <a:pt x="68724" y="92946"/>
                </a:lnTo>
                <a:lnTo>
                  <a:pt x="74360" y="87565"/>
                </a:lnTo>
                <a:lnTo>
                  <a:pt x="80039" y="81999"/>
                </a:lnTo>
                <a:lnTo>
                  <a:pt x="82887" y="81086"/>
                </a:lnTo>
                <a:lnTo>
                  <a:pt x="85738" y="81430"/>
                </a:lnTo>
                <a:lnTo>
                  <a:pt x="88590" y="82612"/>
                </a:lnTo>
                <a:lnTo>
                  <a:pt x="91445" y="82447"/>
                </a:lnTo>
                <a:lnTo>
                  <a:pt x="94301" y="81385"/>
                </a:lnTo>
                <a:lnTo>
                  <a:pt x="97157" y="79724"/>
                </a:lnTo>
                <a:lnTo>
                  <a:pt x="99062" y="76712"/>
                </a:lnTo>
                <a:lnTo>
                  <a:pt x="100331" y="72799"/>
                </a:lnTo>
                <a:lnTo>
                  <a:pt x="101177" y="68285"/>
                </a:lnTo>
                <a:lnTo>
                  <a:pt x="102694" y="64323"/>
                </a:lnTo>
                <a:lnTo>
                  <a:pt x="104658" y="60730"/>
                </a:lnTo>
                <a:lnTo>
                  <a:pt x="106919" y="57382"/>
                </a:lnTo>
                <a:lnTo>
                  <a:pt x="108427" y="54197"/>
                </a:lnTo>
                <a:lnTo>
                  <a:pt x="109432" y="51121"/>
                </a:lnTo>
                <a:lnTo>
                  <a:pt x="110102" y="48118"/>
                </a:lnTo>
                <a:lnTo>
                  <a:pt x="109597" y="45164"/>
                </a:lnTo>
                <a:lnTo>
                  <a:pt x="108307" y="42242"/>
                </a:lnTo>
                <a:lnTo>
                  <a:pt x="106494" y="39341"/>
                </a:lnTo>
                <a:lnTo>
                  <a:pt x="105286" y="36455"/>
                </a:lnTo>
                <a:lnTo>
                  <a:pt x="104481" y="33578"/>
                </a:lnTo>
                <a:lnTo>
                  <a:pt x="103944" y="30708"/>
                </a:lnTo>
                <a:lnTo>
                  <a:pt x="102633" y="27842"/>
                </a:lnTo>
                <a:lnTo>
                  <a:pt x="100808" y="24979"/>
                </a:lnTo>
                <a:lnTo>
                  <a:pt x="95583" y="18091"/>
                </a:lnTo>
                <a:lnTo>
                  <a:pt x="94202" y="15620"/>
                </a:lnTo>
                <a:lnTo>
                  <a:pt x="90127" y="7796"/>
                </a:lnTo>
                <a:lnTo>
                  <a:pt x="86755" y="4947"/>
                </a:lnTo>
                <a:lnTo>
                  <a:pt x="82602" y="3048"/>
                </a:lnTo>
                <a:lnTo>
                  <a:pt x="77928" y="1782"/>
                </a:lnTo>
                <a:lnTo>
                  <a:pt x="72907" y="938"/>
                </a:lnTo>
                <a:lnTo>
                  <a:pt x="67655" y="375"/>
                </a:lnTo>
                <a:lnTo>
                  <a:pt x="62248" y="0"/>
                </a:lnTo>
                <a:lnTo>
                  <a:pt x="56739" y="703"/>
                </a:lnTo>
                <a:lnTo>
                  <a:pt x="51161" y="2123"/>
                </a:lnTo>
                <a:lnTo>
                  <a:pt x="45537" y="4023"/>
                </a:lnTo>
                <a:lnTo>
                  <a:pt x="40836" y="5290"/>
                </a:lnTo>
                <a:lnTo>
                  <a:pt x="36749" y="6134"/>
                </a:lnTo>
                <a:lnTo>
                  <a:pt x="33072" y="6697"/>
                </a:lnTo>
                <a:lnTo>
                  <a:pt x="29668" y="8024"/>
                </a:lnTo>
                <a:lnTo>
                  <a:pt x="26446" y="9862"/>
                </a:lnTo>
                <a:lnTo>
                  <a:pt x="23346" y="12040"/>
                </a:lnTo>
                <a:lnTo>
                  <a:pt x="20326" y="13491"/>
                </a:lnTo>
                <a:lnTo>
                  <a:pt x="17361" y="14459"/>
                </a:lnTo>
                <a:lnTo>
                  <a:pt x="10308" y="16013"/>
                </a:lnTo>
                <a:lnTo>
                  <a:pt x="8778" y="17093"/>
                </a:lnTo>
                <a:lnTo>
                  <a:pt x="6804" y="18765"/>
                </a:lnTo>
                <a:lnTo>
                  <a:pt x="0" y="249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80"/>
          <p:cNvSpPr/>
          <p:nvPr/>
        </p:nvSpPr>
        <p:spPr>
          <a:xfrm>
            <a:off x="4006215" y="1971675"/>
            <a:ext cx="162878" cy="34290"/>
          </a:xfrm>
          <a:custGeom>
            <a:avLst/>
            <a:gdLst/>
            <a:ahLst/>
            <a:cxnLst/>
            <a:rect l="0" t="0" r="0" b="0"/>
            <a:pathLst>
              <a:path w="162878" h="34290">
                <a:moveTo>
                  <a:pt x="0" y="0"/>
                </a:moveTo>
                <a:lnTo>
                  <a:pt x="9101" y="4550"/>
                </a:lnTo>
                <a:lnTo>
                  <a:pt x="12735" y="5891"/>
                </a:lnTo>
                <a:lnTo>
                  <a:pt x="16110" y="6785"/>
                </a:lnTo>
                <a:lnTo>
                  <a:pt x="19312" y="7380"/>
                </a:lnTo>
                <a:lnTo>
                  <a:pt x="22400" y="7778"/>
                </a:lnTo>
                <a:lnTo>
                  <a:pt x="25411" y="8043"/>
                </a:lnTo>
                <a:lnTo>
                  <a:pt x="28370" y="8219"/>
                </a:lnTo>
                <a:lnTo>
                  <a:pt x="30343" y="9289"/>
                </a:lnTo>
                <a:lnTo>
                  <a:pt x="31659" y="10955"/>
                </a:lnTo>
                <a:lnTo>
                  <a:pt x="32536" y="13018"/>
                </a:lnTo>
                <a:lnTo>
                  <a:pt x="34073" y="14394"/>
                </a:lnTo>
                <a:lnTo>
                  <a:pt x="36050" y="15311"/>
                </a:lnTo>
                <a:lnTo>
                  <a:pt x="38321" y="15922"/>
                </a:lnTo>
                <a:lnTo>
                  <a:pt x="42692" y="16330"/>
                </a:lnTo>
                <a:lnTo>
                  <a:pt x="48464" y="16601"/>
                </a:lnTo>
                <a:lnTo>
                  <a:pt x="55169" y="16782"/>
                </a:lnTo>
                <a:lnTo>
                  <a:pt x="61544" y="17855"/>
                </a:lnTo>
                <a:lnTo>
                  <a:pt x="67699" y="19524"/>
                </a:lnTo>
                <a:lnTo>
                  <a:pt x="73708" y="21588"/>
                </a:lnTo>
                <a:lnTo>
                  <a:pt x="79618" y="22964"/>
                </a:lnTo>
                <a:lnTo>
                  <a:pt x="85464" y="23882"/>
                </a:lnTo>
                <a:lnTo>
                  <a:pt x="91265" y="24494"/>
                </a:lnTo>
                <a:lnTo>
                  <a:pt x="97039" y="24901"/>
                </a:lnTo>
                <a:lnTo>
                  <a:pt x="102792" y="25173"/>
                </a:lnTo>
                <a:lnTo>
                  <a:pt x="108533" y="25355"/>
                </a:lnTo>
                <a:lnTo>
                  <a:pt x="116170" y="26428"/>
                </a:lnTo>
                <a:lnTo>
                  <a:pt x="125071" y="28096"/>
                </a:lnTo>
                <a:lnTo>
                  <a:pt x="162877" y="342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81"/>
          <p:cNvSpPr/>
          <p:nvPr/>
        </p:nvSpPr>
        <p:spPr>
          <a:xfrm>
            <a:off x="4049077" y="1868859"/>
            <a:ext cx="153077" cy="100241"/>
          </a:xfrm>
          <a:custGeom>
            <a:avLst/>
            <a:gdLst/>
            <a:ahLst/>
            <a:cxnLst/>
            <a:rect l="0" t="0" r="0" b="0"/>
            <a:pathLst>
              <a:path w="153077" h="100241">
                <a:moveTo>
                  <a:pt x="0" y="68526"/>
                </a:moveTo>
                <a:lnTo>
                  <a:pt x="0" y="44662"/>
                </a:lnTo>
                <a:lnTo>
                  <a:pt x="953" y="40234"/>
                </a:lnTo>
                <a:lnTo>
                  <a:pt x="2540" y="36330"/>
                </a:lnTo>
                <a:lnTo>
                  <a:pt x="4551" y="32774"/>
                </a:lnTo>
                <a:lnTo>
                  <a:pt x="9325" y="23744"/>
                </a:lnTo>
                <a:lnTo>
                  <a:pt x="11932" y="18668"/>
                </a:lnTo>
                <a:lnTo>
                  <a:pt x="14622" y="14332"/>
                </a:lnTo>
                <a:lnTo>
                  <a:pt x="17368" y="10489"/>
                </a:lnTo>
                <a:lnTo>
                  <a:pt x="20151" y="6975"/>
                </a:lnTo>
                <a:lnTo>
                  <a:pt x="22959" y="4632"/>
                </a:lnTo>
                <a:lnTo>
                  <a:pt x="25783" y="3070"/>
                </a:lnTo>
                <a:lnTo>
                  <a:pt x="28619" y="2028"/>
                </a:lnTo>
                <a:lnTo>
                  <a:pt x="31462" y="1334"/>
                </a:lnTo>
                <a:lnTo>
                  <a:pt x="34310" y="871"/>
                </a:lnTo>
                <a:lnTo>
                  <a:pt x="37160" y="563"/>
                </a:lnTo>
                <a:lnTo>
                  <a:pt x="40966" y="357"/>
                </a:lnTo>
                <a:lnTo>
                  <a:pt x="57123" y="0"/>
                </a:lnTo>
                <a:lnTo>
                  <a:pt x="58085" y="934"/>
                </a:lnTo>
                <a:lnTo>
                  <a:pt x="58726" y="2510"/>
                </a:lnTo>
                <a:lnTo>
                  <a:pt x="59153" y="4513"/>
                </a:lnTo>
                <a:lnTo>
                  <a:pt x="60391" y="6800"/>
                </a:lnTo>
                <a:lnTo>
                  <a:pt x="62168" y="9278"/>
                </a:lnTo>
                <a:lnTo>
                  <a:pt x="64305" y="11882"/>
                </a:lnTo>
                <a:lnTo>
                  <a:pt x="65730" y="14571"/>
                </a:lnTo>
                <a:lnTo>
                  <a:pt x="66680" y="17316"/>
                </a:lnTo>
                <a:lnTo>
                  <a:pt x="67313" y="20098"/>
                </a:lnTo>
                <a:lnTo>
                  <a:pt x="67736" y="22906"/>
                </a:lnTo>
                <a:lnTo>
                  <a:pt x="68017" y="25730"/>
                </a:lnTo>
                <a:lnTo>
                  <a:pt x="68205" y="28565"/>
                </a:lnTo>
                <a:lnTo>
                  <a:pt x="68330" y="31408"/>
                </a:lnTo>
                <a:lnTo>
                  <a:pt x="68469" y="37106"/>
                </a:lnTo>
                <a:lnTo>
                  <a:pt x="69458" y="39007"/>
                </a:lnTo>
                <a:lnTo>
                  <a:pt x="71071" y="40274"/>
                </a:lnTo>
                <a:lnTo>
                  <a:pt x="73098" y="41119"/>
                </a:lnTo>
                <a:lnTo>
                  <a:pt x="74449" y="42634"/>
                </a:lnTo>
                <a:lnTo>
                  <a:pt x="75351" y="44597"/>
                </a:lnTo>
                <a:lnTo>
                  <a:pt x="75951" y="46858"/>
                </a:lnTo>
                <a:lnTo>
                  <a:pt x="77304" y="47413"/>
                </a:lnTo>
                <a:lnTo>
                  <a:pt x="79159" y="46831"/>
                </a:lnTo>
                <a:lnTo>
                  <a:pt x="81347" y="45490"/>
                </a:lnTo>
                <a:lnTo>
                  <a:pt x="83759" y="44596"/>
                </a:lnTo>
                <a:lnTo>
                  <a:pt x="86319" y="44000"/>
                </a:lnTo>
                <a:lnTo>
                  <a:pt x="88979" y="43603"/>
                </a:lnTo>
                <a:lnTo>
                  <a:pt x="90752" y="42385"/>
                </a:lnTo>
                <a:lnTo>
                  <a:pt x="91934" y="40621"/>
                </a:lnTo>
                <a:lnTo>
                  <a:pt x="92722" y="38493"/>
                </a:lnTo>
                <a:lnTo>
                  <a:pt x="94199" y="37074"/>
                </a:lnTo>
                <a:lnTo>
                  <a:pt x="96137" y="36128"/>
                </a:lnTo>
                <a:lnTo>
                  <a:pt x="98381" y="35497"/>
                </a:lnTo>
                <a:lnTo>
                  <a:pt x="100830" y="34124"/>
                </a:lnTo>
                <a:lnTo>
                  <a:pt x="103415" y="32256"/>
                </a:lnTo>
                <a:lnTo>
                  <a:pt x="106091" y="30058"/>
                </a:lnTo>
                <a:lnTo>
                  <a:pt x="108827" y="28593"/>
                </a:lnTo>
                <a:lnTo>
                  <a:pt x="111604" y="27617"/>
                </a:lnTo>
                <a:lnTo>
                  <a:pt x="114408" y="26965"/>
                </a:lnTo>
                <a:lnTo>
                  <a:pt x="118182" y="26531"/>
                </a:lnTo>
                <a:lnTo>
                  <a:pt x="122603" y="26242"/>
                </a:lnTo>
                <a:lnTo>
                  <a:pt x="127455" y="26049"/>
                </a:lnTo>
                <a:lnTo>
                  <a:pt x="130690" y="26873"/>
                </a:lnTo>
                <a:lnTo>
                  <a:pt x="132847" y="28375"/>
                </a:lnTo>
                <a:lnTo>
                  <a:pt x="134284" y="30328"/>
                </a:lnTo>
                <a:lnTo>
                  <a:pt x="136196" y="32583"/>
                </a:lnTo>
                <a:lnTo>
                  <a:pt x="138422" y="35039"/>
                </a:lnTo>
                <a:lnTo>
                  <a:pt x="144288" y="41273"/>
                </a:lnTo>
                <a:lnTo>
                  <a:pt x="144770" y="43690"/>
                </a:lnTo>
                <a:lnTo>
                  <a:pt x="145091" y="47206"/>
                </a:lnTo>
                <a:lnTo>
                  <a:pt x="145304" y="51455"/>
                </a:lnTo>
                <a:lnTo>
                  <a:pt x="146400" y="54288"/>
                </a:lnTo>
                <a:lnTo>
                  <a:pt x="148082" y="56176"/>
                </a:lnTo>
                <a:lnTo>
                  <a:pt x="150157" y="57435"/>
                </a:lnTo>
                <a:lnTo>
                  <a:pt x="151540" y="60180"/>
                </a:lnTo>
                <a:lnTo>
                  <a:pt x="152461" y="63914"/>
                </a:lnTo>
                <a:lnTo>
                  <a:pt x="153076" y="68309"/>
                </a:lnTo>
                <a:lnTo>
                  <a:pt x="152533" y="72191"/>
                </a:lnTo>
                <a:lnTo>
                  <a:pt x="151219" y="75732"/>
                </a:lnTo>
                <a:lnTo>
                  <a:pt x="149390" y="79044"/>
                </a:lnTo>
                <a:lnTo>
                  <a:pt x="148171" y="82206"/>
                </a:lnTo>
                <a:lnTo>
                  <a:pt x="147358" y="85266"/>
                </a:lnTo>
                <a:lnTo>
                  <a:pt x="146816" y="88258"/>
                </a:lnTo>
                <a:lnTo>
                  <a:pt x="146455" y="91206"/>
                </a:lnTo>
                <a:lnTo>
                  <a:pt x="146214" y="94123"/>
                </a:lnTo>
                <a:lnTo>
                  <a:pt x="146054" y="97021"/>
                </a:lnTo>
                <a:lnTo>
                  <a:pt x="144994" y="98952"/>
                </a:lnTo>
                <a:lnTo>
                  <a:pt x="143335" y="100240"/>
                </a:lnTo>
                <a:lnTo>
                  <a:pt x="137160" y="942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82"/>
          <p:cNvSpPr/>
          <p:nvPr/>
        </p:nvSpPr>
        <p:spPr>
          <a:xfrm>
            <a:off x="4138436" y="1775816"/>
            <a:ext cx="72694" cy="75813"/>
          </a:xfrm>
          <a:custGeom>
            <a:avLst/>
            <a:gdLst/>
            <a:ahLst/>
            <a:cxnLst/>
            <a:rect l="0" t="0" r="0" b="0"/>
            <a:pathLst>
              <a:path w="72694" h="75813">
                <a:moveTo>
                  <a:pt x="4939" y="24409"/>
                </a:moveTo>
                <a:lnTo>
                  <a:pt x="388" y="33510"/>
                </a:lnTo>
                <a:lnTo>
                  <a:pt x="0" y="37144"/>
                </a:lnTo>
                <a:lnTo>
                  <a:pt x="693" y="40519"/>
                </a:lnTo>
                <a:lnTo>
                  <a:pt x="2108" y="43721"/>
                </a:lnTo>
                <a:lnTo>
                  <a:pt x="4004" y="48714"/>
                </a:lnTo>
                <a:lnTo>
                  <a:pt x="8651" y="61881"/>
                </a:lnTo>
                <a:lnTo>
                  <a:pt x="11223" y="66535"/>
                </a:lnTo>
                <a:lnTo>
                  <a:pt x="13891" y="69638"/>
                </a:lnTo>
                <a:lnTo>
                  <a:pt x="20465" y="74618"/>
                </a:lnTo>
                <a:lnTo>
                  <a:pt x="22909" y="75026"/>
                </a:lnTo>
                <a:lnTo>
                  <a:pt x="26445" y="75299"/>
                </a:lnTo>
                <a:lnTo>
                  <a:pt x="34499" y="75601"/>
                </a:lnTo>
                <a:lnTo>
                  <a:pt x="45861" y="75812"/>
                </a:lnTo>
                <a:lnTo>
                  <a:pt x="47460" y="74870"/>
                </a:lnTo>
                <a:lnTo>
                  <a:pt x="49479" y="73289"/>
                </a:lnTo>
                <a:lnTo>
                  <a:pt x="51777" y="71283"/>
                </a:lnTo>
                <a:lnTo>
                  <a:pt x="59411" y="63974"/>
                </a:lnTo>
                <a:lnTo>
                  <a:pt x="64113" y="59358"/>
                </a:lnTo>
                <a:lnTo>
                  <a:pt x="67248" y="54376"/>
                </a:lnTo>
                <a:lnTo>
                  <a:pt x="69338" y="49149"/>
                </a:lnTo>
                <a:lnTo>
                  <a:pt x="70732" y="43760"/>
                </a:lnTo>
                <a:lnTo>
                  <a:pt x="71660" y="37309"/>
                </a:lnTo>
                <a:lnTo>
                  <a:pt x="72280" y="30152"/>
                </a:lnTo>
                <a:lnTo>
                  <a:pt x="72693" y="22522"/>
                </a:lnTo>
                <a:lnTo>
                  <a:pt x="72016" y="17436"/>
                </a:lnTo>
                <a:lnTo>
                  <a:pt x="70612" y="14045"/>
                </a:lnTo>
                <a:lnTo>
                  <a:pt x="66065" y="8603"/>
                </a:lnTo>
                <a:lnTo>
                  <a:pt x="63787" y="7204"/>
                </a:lnTo>
                <a:lnTo>
                  <a:pt x="60363" y="5319"/>
                </a:lnTo>
                <a:lnTo>
                  <a:pt x="56176" y="3110"/>
                </a:lnTo>
                <a:lnTo>
                  <a:pt x="49574" y="1637"/>
                </a:lnTo>
                <a:lnTo>
                  <a:pt x="41363" y="655"/>
                </a:lnTo>
                <a:lnTo>
                  <a:pt x="32079" y="0"/>
                </a:lnTo>
                <a:lnTo>
                  <a:pt x="25890" y="516"/>
                </a:lnTo>
                <a:lnTo>
                  <a:pt x="21764" y="1813"/>
                </a:lnTo>
                <a:lnTo>
                  <a:pt x="19013" y="3630"/>
                </a:lnTo>
                <a:lnTo>
                  <a:pt x="16227" y="4841"/>
                </a:lnTo>
                <a:lnTo>
                  <a:pt x="13416" y="5649"/>
                </a:lnTo>
                <a:lnTo>
                  <a:pt x="4939" y="726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83"/>
          <p:cNvSpPr/>
          <p:nvPr/>
        </p:nvSpPr>
        <p:spPr>
          <a:xfrm>
            <a:off x="4143375" y="178308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84"/>
          <p:cNvSpPr/>
          <p:nvPr/>
        </p:nvSpPr>
        <p:spPr>
          <a:xfrm>
            <a:off x="4383404" y="2005964"/>
            <a:ext cx="94299" cy="25719"/>
          </a:xfrm>
          <a:custGeom>
            <a:avLst/>
            <a:gdLst/>
            <a:ahLst/>
            <a:cxnLst/>
            <a:rect l="0" t="0" r="0" b="0"/>
            <a:pathLst>
              <a:path w="94299" h="25719">
                <a:moveTo>
                  <a:pt x="0" y="0"/>
                </a:moveTo>
                <a:lnTo>
                  <a:pt x="19313" y="0"/>
                </a:lnTo>
                <a:lnTo>
                  <a:pt x="22401" y="953"/>
                </a:lnTo>
                <a:lnTo>
                  <a:pt x="25411" y="2541"/>
                </a:lnTo>
                <a:lnTo>
                  <a:pt x="32537" y="7382"/>
                </a:lnTo>
                <a:lnTo>
                  <a:pt x="34074" y="7779"/>
                </a:lnTo>
                <a:lnTo>
                  <a:pt x="36051" y="8044"/>
                </a:lnTo>
                <a:lnTo>
                  <a:pt x="38321" y="8220"/>
                </a:lnTo>
                <a:lnTo>
                  <a:pt x="41740" y="8338"/>
                </a:lnTo>
                <a:lnTo>
                  <a:pt x="50619" y="8468"/>
                </a:lnTo>
                <a:lnTo>
                  <a:pt x="53749" y="9456"/>
                </a:lnTo>
                <a:lnTo>
                  <a:pt x="55835" y="11067"/>
                </a:lnTo>
                <a:lnTo>
                  <a:pt x="57226" y="13093"/>
                </a:lnTo>
                <a:lnTo>
                  <a:pt x="60058" y="14444"/>
                </a:lnTo>
                <a:lnTo>
                  <a:pt x="63852" y="15344"/>
                </a:lnTo>
                <a:lnTo>
                  <a:pt x="68285" y="15945"/>
                </a:lnTo>
                <a:lnTo>
                  <a:pt x="72194" y="16345"/>
                </a:lnTo>
                <a:lnTo>
                  <a:pt x="75752" y="16612"/>
                </a:lnTo>
                <a:lnTo>
                  <a:pt x="79076" y="16790"/>
                </a:lnTo>
                <a:lnTo>
                  <a:pt x="81293" y="17861"/>
                </a:lnTo>
                <a:lnTo>
                  <a:pt x="82770" y="19527"/>
                </a:lnTo>
                <a:lnTo>
                  <a:pt x="94298" y="257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85"/>
          <p:cNvSpPr/>
          <p:nvPr/>
        </p:nvSpPr>
        <p:spPr>
          <a:xfrm>
            <a:off x="4451984" y="1882152"/>
            <a:ext cx="119909" cy="98096"/>
          </a:xfrm>
          <a:custGeom>
            <a:avLst/>
            <a:gdLst/>
            <a:ahLst/>
            <a:cxnLst/>
            <a:rect l="0" t="0" r="0" b="0"/>
            <a:pathLst>
              <a:path w="119909" h="98096">
                <a:moveTo>
                  <a:pt x="0" y="46660"/>
                </a:moveTo>
                <a:lnTo>
                  <a:pt x="0" y="37558"/>
                </a:lnTo>
                <a:lnTo>
                  <a:pt x="953" y="33925"/>
                </a:lnTo>
                <a:lnTo>
                  <a:pt x="2541" y="30550"/>
                </a:lnTo>
                <a:lnTo>
                  <a:pt x="4552" y="27347"/>
                </a:lnTo>
                <a:lnTo>
                  <a:pt x="6844" y="24260"/>
                </a:lnTo>
                <a:lnTo>
                  <a:pt x="9325" y="21249"/>
                </a:lnTo>
                <a:lnTo>
                  <a:pt x="11932" y="18289"/>
                </a:lnTo>
                <a:lnTo>
                  <a:pt x="17368" y="12461"/>
                </a:lnTo>
                <a:lnTo>
                  <a:pt x="28620" y="958"/>
                </a:lnTo>
                <a:lnTo>
                  <a:pt x="31462" y="0"/>
                </a:lnTo>
                <a:lnTo>
                  <a:pt x="34310" y="313"/>
                </a:lnTo>
                <a:lnTo>
                  <a:pt x="37161" y="1475"/>
                </a:lnTo>
                <a:lnTo>
                  <a:pt x="40014" y="2249"/>
                </a:lnTo>
                <a:lnTo>
                  <a:pt x="42869" y="2765"/>
                </a:lnTo>
                <a:lnTo>
                  <a:pt x="45724" y="3109"/>
                </a:lnTo>
                <a:lnTo>
                  <a:pt x="47628" y="4291"/>
                </a:lnTo>
                <a:lnTo>
                  <a:pt x="48897" y="6032"/>
                </a:lnTo>
                <a:lnTo>
                  <a:pt x="49743" y="8145"/>
                </a:lnTo>
                <a:lnTo>
                  <a:pt x="50307" y="10506"/>
                </a:lnTo>
                <a:lnTo>
                  <a:pt x="50684" y="13032"/>
                </a:lnTo>
                <a:lnTo>
                  <a:pt x="50934" y="15669"/>
                </a:lnTo>
                <a:lnTo>
                  <a:pt x="51101" y="18379"/>
                </a:lnTo>
                <a:lnTo>
                  <a:pt x="51287" y="23931"/>
                </a:lnTo>
                <a:lnTo>
                  <a:pt x="51391" y="32411"/>
                </a:lnTo>
                <a:lnTo>
                  <a:pt x="50454" y="36208"/>
                </a:lnTo>
                <a:lnTo>
                  <a:pt x="48876" y="40645"/>
                </a:lnTo>
                <a:lnTo>
                  <a:pt x="44051" y="52351"/>
                </a:lnTo>
                <a:lnTo>
                  <a:pt x="43655" y="54264"/>
                </a:lnTo>
                <a:lnTo>
                  <a:pt x="43391" y="56492"/>
                </a:lnTo>
                <a:lnTo>
                  <a:pt x="43215" y="58930"/>
                </a:lnTo>
                <a:lnTo>
                  <a:pt x="44050" y="59602"/>
                </a:lnTo>
                <a:lnTo>
                  <a:pt x="45560" y="59098"/>
                </a:lnTo>
                <a:lnTo>
                  <a:pt x="50275" y="55996"/>
                </a:lnTo>
                <a:lnTo>
                  <a:pt x="50662" y="54789"/>
                </a:lnTo>
                <a:lnTo>
                  <a:pt x="50920" y="53032"/>
                </a:lnTo>
                <a:lnTo>
                  <a:pt x="51092" y="50908"/>
                </a:lnTo>
                <a:lnTo>
                  <a:pt x="52158" y="48540"/>
                </a:lnTo>
                <a:lnTo>
                  <a:pt x="53823" y="46008"/>
                </a:lnTo>
                <a:lnTo>
                  <a:pt x="55885" y="43368"/>
                </a:lnTo>
                <a:lnTo>
                  <a:pt x="59164" y="40655"/>
                </a:lnTo>
                <a:lnTo>
                  <a:pt x="63256" y="37894"/>
                </a:lnTo>
                <a:lnTo>
                  <a:pt x="67888" y="35101"/>
                </a:lnTo>
                <a:lnTo>
                  <a:pt x="71929" y="32287"/>
                </a:lnTo>
                <a:lnTo>
                  <a:pt x="75576" y="29458"/>
                </a:lnTo>
                <a:lnTo>
                  <a:pt x="78959" y="26619"/>
                </a:lnTo>
                <a:lnTo>
                  <a:pt x="82167" y="24727"/>
                </a:lnTo>
                <a:lnTo>
                  <a:pt x="85258" y="23466"/>
                </a:lnTo>
                <a:lnTo>
                  <a:pt x="88271" y="22625"/>
                </a:lnTo>
                <a:lnTo>
                  <a:pt x="91233" y="22064"/>
                </a:lnTo>
                <a:lnTo>
                  <a:pt x="94159" y="21690"/>
                </a:lnTo>
                <a:lnTo>
                  <a:pt x="97063" y="21441"/>
                </a:lnTo>
                <a:lnTo>
                  <a:pt x="98999" y="22227"/>
                </a:lnTo>
                <a:lnTo>
                  <a:pt x="100290" y="23704"/>
                </a:lnTo>
                <a:lnTo>
                  <a:pt x="101150" y="25641"/>
                </a:lnTo>
                <a:lnTo>
                  <a:pt x="102676" y="26932"/>
                </a:lnTo>
                <a:lnTo>
                  <a:pt x="104646" y="27793"/>
                </a:lnTo>
                <a:lnTo>
                  <a:pt x="106911" y="28367"/>
                </a:lnTo>
                <a:lnTo>
                  <a:pt x="108422" y="29702"/>
                </a:lnTo>
                <a:lnTo>
                  <a:pt x="109429" y="31545"/>
                </a:lnTo>
                <a:lnTo>
                  <a:pt x="110100" y="33726"/>
                </a:lnTo>
                <a:lnTo>
                  <a:pt x="110548" y="36132"/>
                </a:lnTo>
                <a:lnTo>
                  <a:pt x="110847" y="38689"/>
                </a:lnTo>
                <a:lnTo>
                  <a:pt x="111046" y="41346"/>
                </a:lnTo>
                <a:lnTo>
                  <a:pt x="112130" y="45975"/>
                </a:lnTo>
                <a:lnTo>
                  <a:pt x="113806" y="51918"/>
                </a:lnTo>
                <a:lnTo>
                  <a:pt x="115876" y="58738"/>
                </a:lnTo>
                <a:lnTo>
                  <a:pt x="117256" y="64237"/>
                </a:lnTo>
                <a:lnTo>
                  <a:pt x="118176" y="68856"/>
                </a:lnTo>
                <a:lnTo>
                  <a:pt x="118789" y="72887"/>
                </a:lnTo>
                <a:lnTo>
                  <a:pt x="119198" y="76527"/>
                </a:lnTo>
                <a:lnTo>
                  <a:pt x="119470" y="79907"/>
                </a:lnTo>
                <a:lnTo>
                  <a:pt x="119652" y="83112"/>
                </a:lnTo>
                <a:lnTo>
                  <a:pt x="119854" y="89213"/>
                </a:lnTo>
                <a:lnTo>
                  <a:pt x="119908" y="92174"/>
                </a:lnTo>
                <a:lnTo>
                  <a:pt x="118992" y="93195"/>
                </a:lnTo>
                <a:lnTo>
                  <a:pt x="117428" y="92923"/>
                </a:lnTo>
                <a:lnTo>
                  <a:pt x="112626" y="90194"/>
                </a:lnTo>
                <a:lnTo>
                  <a:pt x="112231" y="90923"/>
                </a:lnTo>
                <a:lnTo>
                  <a:pt x="111968" y="92361"/>
                </a:lnTo>
                <a:lnTo>
                  <a:pt x="111443" y="980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86"/>
          <p:cNvSpPr/>
          <p:nvPr/>
        </p:nvSpPr>
        <p:spPr>
          <a:xfrm>
            <a:off x="4556046" y="1817370"/>
            <a:ext cx="92605" cy="84877"/>
          </a:xfrm>
          <a:custGeom>
            <a:avLst/>
            <a:gdLst/>
            <a:ahLst/>
            <a:cxnLst/>
            <a:rect l="0" t="0" r="0" b="0"/>
            <a:pathLst>
              <a:path w="92605" h="84877">
                <a:moveTo>
                  <a:pt x="7381" y="0"/>
                </a:moveTo>
                <a:lnTo>
                  <a:pt x="2831" y="9101"/>
                </a:lnTo>
                <a:lnTo>
                  <a:pt x="1490" y="12735"/>
                </a:lnTo>
                <a:lnTo>
                  <a:pt x="596" y="16110"/>
                </a:lnTo>
                <a:lnTo>
                  <a:pt x="0" y="19312"/>
                </a:lnTo>
                <a:lnTo>
                  <a:pt x="556" y="23352"/>
                </a:lnTo>
                <a:lnTo>
                  <a:pt x="1878" y="27950"/>
                </a:lnTo>
                <a:lnTo>
                  <a:pt x="3713" y="32921"/>
                </a:lnTo>
                <a:lnTo>
                  <a:pt x="5888" y="40045"/>
                </a:lnTo>
                <a:lnTo>
                  <a:pt x="10845" y="58120"/>
                </a:lnTo>
                <a:lnTo>
                  <a:pt x="12548" y="65416"/>
                </a:lnTo>
                <a:lnTo>
                  <a:pt x="13683" y="71233"/>
                </a:lnTo>
                <a:lnTo>
                  <a:pt x="14440" y="76064"/>
                </a:lnTo>
                <a:lnTo>
                  <a:pt x="15897" y="79284"/>
                </a:lnTo>
                <a:lnTo>
                  <a:pt x="17821" y="81431"/>
                </a:lnTo>
                <a:lnTo>
                  <a:pt x="20056" y="82862"/>
                </a:lnTo>
                <a:lnTo>
                  <a:pt x="23451" y="83816"/>
                </a:lnTo>
                <a:lnTo>
                  <a:pt x="27619" y="84452"/>
                </a:lnTo>
                <a:lnTo>
                  <a:pt x="32303" y="84876"/>
                </a:lnTo>
                <a:lnTo>
                  <a:pt x="36379" y="84207"/>
                </a:lnTo>
                <a:lnTo>
                  <a:pt x="40047" y="82808"/>
                </a:lnTo>
                <a:lnTo>
                  <a:pt x="43446" y="80922"/>
                </a:lnTo>
                <a:lnTo>
                  <a:pt x="46665" y="79666"/>
                </a:lnTo>
                <a:lnTo>
                  <a:pt x="49763" y="78828"/>
                </a:lnTo>
                <a:lnTo>
                  <a:pt x="52781" y="78269"/>
                </a:lnTo>
                <a:lnTo>
                  <a:pt x="55744" y="75992"/>
                </a:lnTo>
                <a:lnTo>
                  <a:pt x="58674" y="72569"/>
                </a:lnTo>
                <a:lnTo>
                  <a:pt x="61579" y="68381"/>
                </a:lnTo>
                <a:lnTo>
                  <a:pt x="64468" y="64637"/>
                </a:lnTo>
                <a:lnTo>
                  <a:pt x="67346" y="61189"/>
                </a:lnTo>
                <a:lnTo>
                  <a:pt x="70218" y="57938"/>
                </a:lnTo>
                <a:lnTo>
                  <a:pt x="75948" y="51785"/>
                </a:lnTo>
                <a:lnTo>
                  <a:pt x="87389" y="40074"/>
                </a:lnTo>
                <a:lnTo>
                  <a:pt x="89294" y="37193"/>
                </a:lnTo>
                <a:lnTo>
                  <a:pt x="90565" y="34320"/>
                </a:lnTo>
                <a:lnTo>
                  <a:pt x="91412" y="31453"/>
                </a:lnTo>
                <a:lnTo>
                  <a:pt x="91976" y="28588"/>
                </a:lnTo>
                <a:lnTo>
                  <a:pt x="92353" y="25726"/>
                </a:lnTo>
                <a:lnTo>
                  <a:pt x="92604" y="22866"/>
                </a:lnTo>
                <a:lnTo>
                  <a:pt x="91819" y="20006"/>
                </a:lnTo>
                <a:lnTo>
                  <a:pt x="90343" y="17147"/>
                </a:lnTo>
                <a:lnTo>
                  <a:pt x="88406" y="14289"/>
                </a:lnTo>
                <a:lnTo>
                  <a:pt x="85211" y="11431"/>
                </a:lnTo>
                <a:lnTo>
                  <a:pt x="81175" y="8573"/>
                </a:lnTo>
                <a:lnTo>
                  <a:pt x="76579" y="5715"/>
                </a:lnTo>
                <a:lnTo>
                  <a:pt x="72563" y="3810"/>
                </a:lnTo>
                <a:lnTo>
                  <a:pt x="68934" y="2540"/>
                </a:lnTo>
                <a:lnTo>
                  <a:pt x="65561" y="1693"/>
                </a:lnTo>
                <a:lnTo>
                  <a:pt x="62360" y="1129"/>
                </a:lnTo>
                <a:lnTo>
                  <a:pt x="59274" y="752"/>
                </a:lnTo>
                <a:lnTo>
                  <a:pt x="56264" y="501"/>
                </a:lnTo>
                <a:lnTo>
                  <a:pt x="52352" y="1287"/>
                </a:lnTo>
                <a:lnTo>
                  <a:pt x="47839" y="2763"/>
                </a:lnTo>
                <a:lnTo>
                  <a:pt x="42925" y="4699"/>
                </a:lnTo>
                <a:lnTo>
                  <a:pt x="38697" y="5990"/>
                </a:lnTo>
                <a:lnTo>
                  <a:pt x="34926" y="6851"/>
                </a:lnTo>
                <a:lnTo>
                  <a:pt x="31460" y="7425"/>
                </a:lnTo>
                <a:lnTo>
                  <a:pt x="28196" y="8760"/>
                </a:lnTo>
                <a:lnTo>
                  <a:pt x="25068" y="10602"/>
                </a:lnTo>
                <a:lnTo>
                  <a:pt x="15954" y="171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r="27049"/>
          <a:stretch>
            <a:fillRect/>
          </a:stretch>
        </p:blipFill>
        <p:spPr bwMode="auto">
          <a:xfrm>
            <a:off x="-4" y="228599"/>
            <a:ext cx="9084456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70492" t="7442"/>
          <a:stretch>
            <a:fillRect/>
          </a:stretch>
        </p:blipFill>
        <p:spPr bwMode="auto">
          <a:xfrm>
            <a:off x="4909274" y="3931920"/>
            <a:ext cx="4234726" cy="292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27" y="381000"/>
            <a:ext cx="9114773" cy="301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328"/>
          <p:cNvSpPr/>
          <p:nvPr/>
        </p:nvSpPr>
        <p:spPr>
          <a:xfrm>
            <a:off x="1648777" y="2326781"/>
            <a:ext cx="171302" cy="193134"/>
          </a:xfrm>
          <a:custGeom>
            <a:avLst/>
            <a:gdLst/>
            <a:ahLst/>
            <a:cxnLst/>
            <a:rect l="0" t="0" r="0" b="0"/>
            <a:pathLst>
              <a:path w="171302" h="193134">
                <a:moveTo>
                  <a:pt x="42862" y="4939"/>
                </a:moveTo>
                <a:lnTo>
                  <a:pt x="42862" y="388"/>
                </a:lnTo>
                <a:lnTo>
                  <a:pt x="41910" y="0"/>
                </a:lnTo>
                <a:lnTo>
                  <a:pt x="40323" y="693"/>
                </a:lnTo>
                <a:lnTo>
                  <a:pt x="38312" y="2109"/>
                </a:lnTo>
                <a:lnTo>
                  <a:pt x="37923" y="3052"/>
                </a:lnTo>
                <a:lnTo>
                  <a:pt x="38617" y="3681"/>
                </a:lnTo>
                <a:lnTo>
                  <a:pt x="41928" y="4380"/>
                </a:lnTo>
                <a:lnTo>
                  <a:pt x="46575" y="4690"/>
                </a:lnTo>
                <a:lnTo>
                  <a:pt x="48195" y="5726"/>
                </a:lnTo>
                <a:lnTo>
                  <a:pt x="49275" y="7368"/>
                </a:lnTo>
                <a:lnTo>
                  <a:pt x="49995" y="9416"/>
                </a:lnTo>
                <a:lnTo>
                  <a:pt x="51427" y="10781"/>
                </a:lnTo>
                <a:lnTo>
                  <a:pt x="53335" y="11691"/>
                </a:lnTo>
                <a:lnTo>
                  <a:pt x="55559" y="12298"/>
                </a:lnTo>
                <a:lnTo>
                  <a:pt x="60852" y="15560"/>
                </a:lnTo>
                <a:lnTo>
                  <a:pt x="68190" y="20592"/>
                </a:lnTo>
                <a:lnTo>
                  <a:pt x="76893" y="26804"/>
                </a:lnTo>
                <a:lnTo>
                  <a:pt x="83647" y="31898"/>
                </a:lnTo>
                <a:lnTo>
                  <a:pt x="89102" y="36247"/>
                </a:lnTo>
                <a:lnTo>
                  <a:pt x="93691" y="40098"/>
                </a:lnTo>
                <a:lnTo>
                  <a:pt x="97703" y="42666"/>
                </a:lnTo>
                <a:lnTo>
                  <a:pt x="101331" y="44378"/>
                </a:lnTo>
                <a:lnTo>
                  <a:pt x="104701" y="45519"/>
                </a:lnTo>
                <a:lnTo>
                  <a:pt x="107901" y="47232"/>
                </a:lnTo>
                <a:lnTo>
                  <a:pt x="110986" y="49327"/>
                </a:lnTo>
                <a:lnTo>
                  <a:pt x="113996" y="51676"/>
                </a:lnTo>
                <a:lnTo>
                  <a:pt x="116955" y="54194"/>
                </a:lnTo>
                <a:lnTo>
                  <a:pt x="119880" y="56826"/>
                </a:lnTo>
                <a:lnTo>
                  <a:pt x="125670" y="62289"/>
                </a:lnTo>
                <a:lnTo>
                  <a:pt x="131418" y="67893"/>
                </a:lnTo>
                <a:lnTo>
                  <a:pt x="134285" y="69768"/>
                </a:lnTo>
                <a:lnTo>
                  <a:pt x="137148" y="71018"/>
                </a:lnTo>
                <a:lnTo>
                  <a:pt x="140010" y="71852"/>
                </a:lnTo>
                <a:lnTo>
                  <a:pt x="142870" y="75265"/>
                </a:lnTo>
                <a:lnTo>
                  <a:pt x="145729" y="80398"/>
                </a:lnTo>
                <a:lnTo>
                  <a:pt x="148588" y="86677"/>
                </a:lnTo>
                <a:lnTo>
                  <a:pt x="151446" y="91816"/>
                </a:lnTo>
                <a:lnTo>
                  <a:pt x="154304" y="96194"/>
                </a:lnTo>
                <a:lnTo>
                  <a:pt x="157162" y="100066"/>
                </a:lnTo>
                <a:lnTo>
                  <a:pt x="160020" y="102647"/>
                </a:lnTo>
                <a:lnTo>
                  <a:pt x="162877" y="104367"/>
                </a:lnTo>
                <a:lnTo>
                  <a:pt x="165735" y="105514"/>
                </a:lnTo>
                <a:lnTo>
                  <a:pt x="167640" y="108184"/>
                </a:lnTo>
                <a:lnTo>
                  <a:pt x="168910" y="111869"/>
                </a:lnTo>
                <a:lnTo>
                  <a:pt x="170948" y="122369"/>
                </a:lnTo>
                <a:lnTo>
                  <a:pt x="171227" y="126345"/>
                </a:lnTo>
                <a:lnTo>
                  <a:pt x="171301" y="128739"/>
                </a:lnTo>
                <a:lnTo>
                  <a:pt x="170398" y="132240"/>
                </a:lnTo>
                <a:lnTo>
                  <a:pt x="168844" y="136478"/>
                </a:lnTo>
                <a:lnTo>
                  <a:pt x="166855" y="141209"/>
                </a:lnTo>
                <a:lnTo>
                  <a:pt x="162672" y="146268"/>
                </a:lnTo>
                <a:lnTo>
                  <a:pt x="157025" y="151546"/>
                </a:lnTo>
                <a:lnTo>
                  <a:pt x="150404" y="156969"/>
                </a:lnTo>
                <a:lnTo>
                  <a:pt x="145989" y="161537"/>
                </a:lnTo>
                <a:lnTo>
                  <a:pt x="143046" y="165535"/>
                </a:lnTo>
                <a:lnTo>
                  <a:pt x="141084" y="169153"/>
                </a:lnTo>
                <a:lnTo>
                  <a:pt x="138823" y="172517"/>
                </a:lnTo>
                <a:lnTo>
                  <a:pt x="136364" y="175713"/>
                </a:lnTo>
                <a:lnTo>
                  <a:pt x="133772" y="178796"/>
                </a:lnTo>
                <a:lnTo>
                  <a:pt x="131091" y="180851"/>
                </a:lnTo>
                <a:lnTo>
                  <a:pt x="128352" y="182221"/>
                </a:lnTo>
                <a:lnTo>
                  <a:pt x="125573" y="183134"/>
                </a:lnTo>
                <a:lnTo>
                  <a:pt x="122768" y="184696"/>
                </a:lnTo>
                <a:lnTo>
                  <a:pt x="119945" y="186689"/>
                </a:lnTo>
                <a:lnTo>
                  <a:pt x="117111" y="188971"/>
                </a:lnTo>
                <a:lnTo>
                  <a:pt x="114269" y="190492"/>
                </a:lnTo>
                <a:lnTo>
                  <a:pt x="111422" y="191505"/>
                </a:lnTo>
                <a:lnTo>
                  <a:pt x="104559" y="193133"/>
                </a:lnTo>
                <a:lnTo>
                  <a:pt x="103996" y="192314"/>
                </a:lnTo>
                <a:lnTo>
                  <a:pt x="103371" y="188864"/>
                </a:lnTo>
                <a:lnTo>
                  <a:pt x="103093" y="184156"/>
                </a:lnTo>
                <a:lnTo>
                  <a:pt x="102969" y="178888"/>
                </a:lnTo>
                <a:lnTo>
                  <a:pt x="102914" y="173372"/>
                </a:lnTo>
                <a:lnTo>
                  <a:pt x="104804" y="171520"/>
                </a:lnTo>
                <a:lnTo>
                  <a:pt x="107970" y="170285"/>
                </a:lnTo>
                <a:lnTo>
                  <a:pt x="111985" y="169462"/>
                </a:lnTo>
                <a:lnTo>
                  <a:pt x="114662" y="167961"/>
                </a:lnTo>
                <a:lnTo>
                  <a:pt x="116446" y="166008"/>
                </a:lnTo>
                <a:lnTo>
                  <a:pt x="119381" y="161297"/>
                </a:lnTo>
                <a:lnTo>
                  <a:pt x="123861" y="156029"/>
                </a:lnTo>
                <a:lnTo>
                  <a:pt x="125436" y="153291"/>
                </a:lnTo>
                <a:lnTo>
                  <a:pt x="127187" y="147708"/>
                </a:lnTo>
                <a:lnTo>
                  <a:pt x="128606" y="142980"/>
                </a:lnTo>
                <a:lnTo>
                  <a:pt x="132723" y="130108"/>
                </a:lnTo>
                <a:lnTo>
                  <a:pt x="134202" y="124580"/>
                </a:lnTo>
                <a:lnTo>
                  <a:pt x="135188" y="119942"/>
                </a:lnTo>
                <a:lnTo>
                  <a:pt x="135845" y="115898"/>
                </a:lnTo>
                <a:lnTo>
                  <a:pt x="136284" y="112249"/>
                </a:lnTo>
                <a:lnTo>
                  <a:pt x="136576" y="108864"/>
                </a:lnTo>
                <a:lnTo>
                  <a:pt x="136770" y="105655"/>
                </a:lnTo>
                <a:lnTo>
                  <a:pt x="135948" y="101610"/>
                </a:lnTo>
                <a:lnTo>
                  <a:pt x="134447" y="97009"/>
                </a:lnTo>
                <a:lnTo>
                  <a:pt x="132494" y="92036"/>
                </a:lnTo>
                <a:lnTo>
                  <a:pt x="131192" y="87769"/>
                </a:lnTo>
                <a:lnTo>
                  <a:pt x="130323" y="83971"/>
                </a:lnTo>
                <a:lnTo>
                  <a:pt x="129745" y="80487"/>
                </a:lnTo>
                <a:lnTo>
                  <a:pt x="128407" y="77212"/>
                </a:lnTo>
                <a:lnTo>
                  <a:pt x="126562" y="74076"/>
                </a:lnTo>
                <a:lnTo>
                  <a:pt x="124380" y="71032"/>
                </a:lnTo>
                <a:lnTo>
                  <a:pt x="121020" y="67099"/>
                </a:lnTo>
                <a:lnTo>
                  <a:pt x="116875" y="62571"/>
                </a:lnTo>
                <a:lnTo>
                  <a:pt x="104480" y="49637"/>
                </a:lnTo>
                <a:lnTo>
                  <a:pt x="91758" y="36734"/>
                </a:lnTo>
                <a:lnTo>
                  <a:pt x="88794" y="34708"/>
                </a:lnTo>
                <a:lnTo>
                  <a:pt x="85866" y="33357"/>
                </a:lnTo>
                <a:lnTo>
                  <a:pt x="78874" y="31190"/>
                </a:lnTo>
                <a:lnTo>
                  <a:pt x="76395" y="30059"/>
                </a:lnTo>
                <a:lnTo>
                  <a:pt x="68561" y="26263"/>
                </a:lnTo>
                <a:lnTo>
                  <a:pt x="63805" y="24870"/>
                </a:lnTo>
                <a:lnTo>
                  <a:pt x="58729" y="23941"/>
                </a:lnTo>
                <a:lnTo>
                  <a:pt x="53440" y="23322"/>
                </a:lnTo>
                <a:lnTo>
                  <a:pt x="47057" y="22909"/>
                </a:lnTo>
                <a:lnTo>
                  <a:pt x="39944" y="22634"/>
                </a:lnTo>
                <a:lnTo>
                  <a:pt x="18820" y="22247"/>
                </a:lnTo>
                <a:lnTo>
                  <a:pt x="0" y="2208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329"/>
          <p:cNvSpPr/>
          <p:nvPr/>
        </p:nvSpPr>
        <p:spPr>
          <a:xfrm>
            <a:off x="2550816" y="1843194"/>
            <a:ext cx="97476" cy="154072"/>
          </a:xfrm>
          <a:custGeom>
            <a:avLst/>
            <a:gdLst/>
            <a:ahLst/>
            <a:cxnLst/>
            <a:rect l="0" t="0" r="0" b="0"/>
            <a:pathLst>
              <a:path w="97476" h="154072">
                <a:moveTo>
                  <a:pt x="49509" y="42756"/>
                </a:moveTo>
                <a:lnTo>
                  <a:pt x="54059" y="38205"/>
                </a:lnTo>
                <a:lnTo>
                  <a:pt x="56352" y="37817"/>
                </a:lnTo>
                <a:lnTo>
                  <a:pt x="58834" y="38510"/>
                </a:lnTo>
                <a:lnTo>
                  <a:pt x="61440" y="39926"/>
                </a:lnTo>
                <a:lnTo>
                  <a:pt x="64130" y="40869"/>
                </a:lnTo>
                <a:lnTo>
                  <a:pt x="66877" y="41498"/>
                </a:lnTo>
                <a:lnTo>
                  <a:pt x="69660" y="41917"/>
                </a:lnTo>
                <a:lnTo>
                  <a:pt x="72468" y="43149"/>
                </a:lnTo>
                <a:lnTo>
                  <a:pt x="75292" y="44923"/>
                </a:lnTo>
                <a:lnTo>
                  <a:pt x="78127" y="47058"/>
                </a:lnTo>
                <a:lnTo>
                  <a:pt x="80970" y="48481"/>
                </a:lnTo>
                <a:lnTo>
                  <a:pt x="83818" y="49430"/>
                </a:lnTo>
                <a:lnTo>
                  <a:pt x="86669" y="50063"/>
                </a:lnTo>
                <a:lnTo>
                  <a:pt x="88570" y="51437"/>
                </a:lnTo>
                <a:lnTo>
                  <a:pt x="89837" y="53306"/>
                </a:lnTo>
                <a:lnTo>
                  <a:pt x="90681" y="55504"/>
                </a:lnTo>
                <a:lnTo>
                  <a:pt x="96421" y="72250"/>
                </a:lnTo>
                <a:lnTo>
                  <a:pt x="96976" y="79564"/>
                </a:lnTo>
                <a:lnTo>
                  <a:pt x="96394" y="87297"/>
                </a:lnTo>
                <a:lnTo>
                  <a:pt x="95053" y="95310"/>
                </a:lnTo>
                <a:lnTo>
                  <a:pt x="94159" y="101604"/>
                </a:lnTo>
                <a:lnTo>
                  <a:pt x="93563" y="106753"/>
                </a:lnTo>
                <a:lnTo>
                  <a:pt x="93166" y="111138"/>
                </a:lnTo>
                <a:lnTo>
                  <a:pt x="92901" y="115014"/>
                </a:lnTo>
                <a:lnTo>
                  <a:pt x="92724" y="118550"/>
                </a:lnTo>
                <a:lnTo>
                  <a:pt x="92606" y="121860"/>
                </a:lnTo>
                <a:lnTo>
                  <a:pt x="91575" y="125972"/>
                </a:lnTo>
                <a:lnTo>
                  <a:pt x="89936" y="130618"/>
                </a:lnTo>
                <a:lnTo>
                  <a:pt x="85011" y="142661"/>
                </a:lnTo>
                <a:lnTo>
                  <a:pt x="83654" y="144602"/>
                </a:lnTo>
                <a:lnTo>
                  <a:pt x="81797" y="146848"/>
                </a:lnTo>
                <a:lnTo>
                  <a:pt x="75340" y="154071"/>
                </a:lnTo>
                <a:lnTo>
                  <a:pt x="75260" y="149609"/>
                </a:lnTo>
                <a:lnTo>
                  <a:pt x="75229" y="126663"/>
                </a:lnTo>
                <a:lnTo>
                  <a:pt x="76180" y="123459"/>
                </a:lnTo>
                <a:lnTo>
                  <a:pt x="77767" y="120370"/>
                </a:lnTo>
                <a:lnTo>
                  <a:pt x="79778" y="117359"/>
                </a:lnTo>
                <a:lnTo>
                  <a:pt x="81118" y="114398"/>
                </a:lnTo>
                <a:lnTo>
                  <a:pt x="82011" y="111472"/>
                </a:lnTo>
                <a:lnTo>
                  <a:pt x="82607" y="108569"/>
                </a:lnTo>
                <a:lnTo>
                  <a:pt x="82052" y="102824"/>
                </a:lnTo>
                <a:lnTo>
                  <a:pt x="80729" y="95184"/>
                </a:lnTo>
                <a:lnTo>
                  <a:pt x="76313" y="73749"/>
                </a:lnTo>
                <a:lnTo>
                  <a:pt x="75951" y="71038"/>
                </a:lnTo>
                <a:lnTo>
                  <a:pt x="75709" y="68278"/>
                </a:lnTo>
                <a:lnTo>
                  <a:pt x="75548" y="65486"/>
                </a:lnTo>
                <a:lnTo>
                  <a:pt x="74488" y="62671"/>
                </a:lnTo>
                <a:lnTo>
                  <a:pt x="72829" y="59843"/>
                </a:lnTo>
                <a:lnTo>
                  <a:pt x="70771" y="57004"/>
                </a:lnTo>
                <a:lnTo>
                  <a:pt x="69398" y="54160"/>
                </a:lnTo>
                <a:lnTo>
                  <a:pt x="68484" y="51311"/>
                </a:lnTo>
                <a:lnTo>
                  <a:pt x="67873" y="48459"/>
                </a:lnTo>
                <a:lnTo>
                  <a:pt x="66514" y="46558"/>
                </a:lnTo>
                <a:lnTo>
                  <a:pt x="64656" y="45291"/>
                </a:lnTo>
                <a:lnTo>
                  <a:pt x="62464" y="44446"/>
                </a:lnTo>
                <a:lnTo>
                  <a:pt x="60051" y="42930"/>
                </a:lnTo>
                <a:lnTo>
                  <a:pt x="57489" y="40967"/>
                </a:lnTo>
                <a:lnTo>
                  <a:pt x="54829" y="38706"/>
                </a:lnTo>
                <a:lnTo>
                  <a:pt x="53055" y="36245"/>
                </a:lnTo>
                <a:lnTo>
                  <a:pt x="51873" y="33653"/>
                </a:lnTo>
                <a:lnTo>
                  <a:pt x="49976" y="27199"/>
                </a:lnTo>
                <a:lnTo>
                  <a:pt x="47915" y="26670"/>
                </a:lnTo>
                <a:lnTo>
                  <a:pt x="44636" y="26317"/>
                </a:lnTo>
                <a:lnTo>
                  <a:pt x="40545" y="26081"/>
                </a:lnTo>
                <a:lnTo>
                  <a:pt x="36865" y="24972"/>
                </a:lnTo>
                <a:lnTo>
                  <a:pt x="33460" y="23280"/>
                </a:lnTo>
                <a:lnTo>
                  <a:pt x="23959" y="17146"/>
                </a:lnTo>
                <a:lnTo>
                  <a:pt x="26405" y="17086"/>
                </a:lnTo>
                <a:lnTo>
                  <a:pt x="28391" y="17070"/>
                </a:lnTo>
                <a:lnTo>
                  <a:pt x="29715" y="16107"/>
                </a:lnTo>
                <a:lnTo>
                  <a:pt x="30598" y="14512"/>
                </a:lnTo>
                <a:lnTo>
                  <a:pt x="31187" y="12497"/>
                </a:lnTo>
                <a:lnTo>
                  <a:pt x="30626" y="11153"/>
                </a:lnTo>
                <a:lnTo>
                  <a:pt x="29300" y="10257"/>
                </a:lnTo>
                <a:lnTo>
                  <a:pt x="24879" y="8820"/>
                </a:lnTo>
                <a:lnTo>
                  <a:pt x="19195" y="6083"/>
                </a:lnTo>
                <a:lnTo>
                  <a:pt x="15012" y="4019"/>
                </a:lnTo>
                <a:lnTo>
                  <a:pt x="11271" y="2644"/>
                </a:lnTo>
                <a:lnTo>
                  <a:pt x="7824" y="1727"/>
                </a:lnTo>
                <a:lnTo>
                  <a:pt x="0" y="255"/>
                </a:lnTo>
                <a:lnTo>
                  <a:pt x="310" y="135"/>
                </a:lnTo>
                <a:lnTo>
                  <a:pt x="3195" y="0"/>
                </a:lnTo>
                <a:lnTo>
                  <a:pt x="4345" y="917"/>
                </a:lnTo>
                <a:lnTo>
                  <a:pt x="5112" y="2481"/>
                </a:lnTo>
                <a:lnTo>
                  <a:pt x="5624" y="4476"/>
                </a:lnTo>
                <a:lnTo>
                  <a:pt x="6917" y="5806"/>
                </a:lnTo>
                <a:lnTo>
                  <a:pt x="8732" y="6692"/>
                </a:lnTo>
                <a:lnTo>
                  <a:pt x="10894" y="7283"/>
                </a:lnTo>
                <a:lnTo>
                  <a:pt x="12335" y="8630"/>
                </a:lnTo>
                <a:lnTo>
                  <a:pt x="13296" y="10480"/>
                </a:lnTo>
                <a:lnTo>
                  <a:pt x="13937" y="12666"/>
                </a:lnTo>
                <a:lnTo>
                  <a:pt x="15317" y="14123"/>
                </a:lnTo>
                <a:lnTo>
                  <a:pt x="17189" y="15095"/>
                </a:lnTo>
                <a:lnTo>
                  <a:pt x="19390" y="15743"/>
                </a:lnTo>
                <a:lnTo>
                  <a:pt x="23714" y="18079"/>
                </a:lnTo>
                <a:lnTo>
                  <a:pt x="29455" y="21542"/>
                </a:lnTo>
                <a:lnTo>
                  <a:pt x="36139" y="25756"/>
                </a:lnTo>
                <a:lnTo>
                  <a:pt x="40596" y="29517"/>
                </a:lnTo>
                <a:lnTo>
                  <a:pt x="43567" y="32978"/>
                </a:lnTo>
                <a:lnTo>
                  <a:pt x="48335" y="40824"/>
                </a:lnTo>
                <a:lnTo>
                  <a:pt x="49678" y="42420"/>
                </a:lnTo>
                <a:lnTo>
                  <a:pt x="51527" y="44437"/>
                </a:lnTo>
                <a:lnTo>
                  <a:pt x="56121" y="49218"/>
                </a:lnTo>
                <a:lnTo>
                  <a:pt x="70737" y="63979"/>
                </a:lnTo>
                <a:lnTo>
                  <a:pt x="72234" y="66429"/>
                </a:lnTo>
                <a:lnTo>
                  <a:pt x="73231" y="69016"/>
                </a:lnTo>
                <a:lnTo>
                  <a:pt x="73896" y="71692"/>
                </a:lnTo>
                <a:lnTo>
                  <a:pt x="75292" y="74429"/>
                </a:lnTo>
                <a:lnTo>
                  <a:pt x="77175" y="77206"/>
                </a:lnTo>
                <a:lnTo>
                  <a:pt x="79383" y="80010"/>
                </a:lnTo>
                <a:lnTo>
                  <a:pt x="81807" y="82832"/>
                </a:lnTo>
                <a:lnTo>
                  <a:pt x="84376" y="85666"/>
                </a:lnTo>
                <a:lnTo>
                  <a:pt x="87041" y="88507"/>
                </a:lnTo>
                <a:lnTo>
                  <a:pt x="88818" y="93259"/>
                </a:lnTo>
                <a:lnTo>
                  <a:pt x="90002" y="99285"/>
                </a:lnTo>
                <a:lnTo>
                  <a:pt x="91903" y="115834"/>
                </a:lnTo>
                <a:lnTo>
                  <a:pt x="92163" y="120638"/>
                </a:lnTo>
                <a:lnTo>
                  <a:pt x="92232" y="123252"/>
                </a:lnTo>
                <a:lnTo>
                  <a:pt x="93231" y="125947"/>
                </a:lnTo>
                <a:lnTo>
                  <a:pt x="94850" y="128697"/>
                </a:lnTo>
                <a:lnTo>
                  <a:pt x="96881" y="131482"/>
                </a:lnTo>
                <a:lnTo>
                  <a:pt x="97283" y="133339"/>
                </a:lnTo>
                <a:lnTo>
                  <a:pt x="96598" y="134577"/>
                </a:lnTo>
                <a:lnTo>
                  <a:pt x="95189" y="135402"/>
                </a:lnTo>
                <a:lnTo>
                  <a:pt x="94250" y="136905"/>
                </a:lnTo>
                <a:lnTo>
                  <a:pt x="93206" y="141115"/>
                </a:lnTo>
                <a:lnTo>
                  <a:pt x="93880" y="143571"/>
                </a:lnTo>
                <a:lnTo>
                  <a:pt x="95282" y="146161"/>
                </a:lnTo>
                <a:lnTo>
                  <a:pt x="97169" y="148840"/>
                </a:lnTo>
                <a:lnTo>
                  <a:pt x="97475" y="150626"/>
                </a:lnTo>
                <a:lnTo>
                  <a:pt x="96726" y="151817"/>
                </a:lnTo>
                <a:lnTo>
                  <a:pt x="95274" y="152610"/>
                </a:lnTo>
                <a:lnTo>
                  <a:pt x="94307" y="152187"/>
                </a:lnTo>
                <a:lnTo>
                  <a:pt x="93661" y="150952"/>
                </a:lnTo>
                <a:lnTo>
                  <a:pt x="87896" y="127734"/>
                </a:lnTo>
                <a:lnTo>
                  <a:pt x="86530" y="121315"/>
                </a:lnTo>
                <a:lnTo>
                  <a:pt x="85619" y="116084"/>
                </a:lnTo>
                <a:lnTo>
                  <a:pt x="85013" y="111644"/>
                </a:lnTo>
                <a:lnTo>
                  <a:pt x="83655" y="107731"/>
                </a:lnTo>
                <a:lnTo>
                  <a:pt x="81798" y="104170"/>
                </a:lnTo>
                <a:lnTo>
                  <a:pt x="79607" y="100843"/>
                </a:lnTo>
                <a:lnTo>
                  <a:pt x="78147" y="97673"/>
                </a:lnTo>
                <a:lnTo>
                  <a:pt x="77173" y="94607"/>
                </a:lnTo>
                <a:lnTo>
                  <a:pt x="76524" y="91611"/>
                </a:lnTo>
                <a:lnTo>
                  <a:pt x="75139" y="88661"/>
                </a:lnTo>
                <a:lnTo>
                  <a:pt x="73263" y="85741"/>
                </a:lnTo>
                <a:lnTo>
                  <a:pt x="71060" y="82843"/>
                </a:lnTo>
                <a:lnTo>
                  <a:pt x="68639" y="80911"/>
                </a:lnTo>
                <a:lnTo>
                  <a:pt x="66072" y="79622"/>
                </a:lnTo>
                <a:lnTo>
                  <a:pt x="63408" y="78763"/>
                </a:lnTo>
                <a:lnTo>
                  <a:pt x="60680" y="76286"/>
                </a:lnTo>
                <a:lnTo>
                  <a:pt x="57909" y="72729"/>
                </a:lnTo>
                <a:lnTo>
                  <a:pt x="55109" y="68453"/>
                </a:lnTo>
                <a:lnTo>
                  <a:pt x="53242" y="64650"/>
                </a:lnTo>
                <a:lnTo>
                  <a:pt x="51997" y="61162"/>
                </a:lnTo>
                <a:lnTo>
                  <a:pt x="51168" y="57884"/>
                </a:lnTo>
                <a:lnTo>
                  <a:pt x="49662" y="55699"/>
                </a:lnTo>
                <a:lnTo>
                  <a:pt x="47706" y="54242"/>
                </a:lnTo>
                <a:lnTo>
                  <a:pt x="45449" y="53271"/>
                </a:lnTo>
                <a:lnTo>
                  <a:pt x="37862" y="49651"/>
                </a:lnTo>
                <a:lnTo>
                  <a:pt x="6646" y="3418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30"/>
          <p:cNvSpPr/>
          <p:nvPr/>
        </p:nvSpPr>
        <p:spPr>
          <a:xfrm>
            <a:off x="2180272" y="1975622"/>
            <a:ext cx="454323" cy="107486"/>
          </a:xfrm>
          <a:custGeom>
            <a:avLst/>
            <a:gdLst/>
            <a:ahLst/>
            <a:cxnLst/>
            <a:rect l="0" t="0" r="0" b="0"/>
            <a:pathLst>
              <a:path w="454323" h="107486">
                <a:moveTo>
                  <a:pt x="94297" y="90350"/>
                </a:moveTo>
                <a:lnTo>
                  <a:pt x="103399" y="90350"/>
                </a:lnTo>
                <a:lnTo>
                  <a:pt x="106080" y="91303"/>
                </a:lnTo>
                <a:lnTo>
                  <a:pt x="107868" y="92890"/>
                </a:lnTo>
                <a:lnTo>
                  <a:pt x="109059" y="94901"/>
                </a:lnTo>
                <a:lnTo>
                  <a:pt x="111759" y="96242"/>
                </a:lnTo>
                <a:lnTo>
                  <a:pt x="124699" y="98393"/>
                </a:lnTo>
                <a:lnTo>
                  <a:pt x="137571" y="98876"/>
                </a:lnTo>
                <a:lnTo>
                  <a:pt x="144120" y="98913"/>
                </a:lnTo>
                <a:lnTo>
                  <a:pt x="150096" y="101458"/>
                </a:lnTo>
                <a:lnTo>
                  <a:pt x="158149" y="104812"/>
                </a:lnTo>
                <a:lnTo>
                  <a:pt x="164904" y="106303"/>
                </a:lnTo>
                <a:lnTo>
                  <a:pt x="178701" y="104425"/>
                </a:lnTo>
                <a:lnTo>
                  <a:pt x="187714" y="102591"/>
                </a:lnTo>
                <a:lnTo>
                  <a:pt x="200268" y="100553"/>
                </a:lnTo>
                <a:lnTo>
                  <a:pt x="212691" y="99406"/>
                </a:lnTo>
                <a:lnTo>
                  <a:pt x="224945" y="99066"/>
                </a:lnTo>
                <a:lnTo>
                  <a:pt x="241601" y="98951"/>
                </a:lnTo>
                <a:lnTo>
                  <a:pt x="253111" y="96395"/>
                </a:lnTo>
                <a:lnTo>
                  <a:pt x="260181" y="94380"/>
                </a:lnTo>
                <a:lnTo>
                  <a:pt x="269656" y="93037"/>
                </a:lnTo>
                <a:lnTo>
                  <a:pt x="280736" y="92141"/>
                </a:lnTo>
                <a:lnTo>
                  <a:pt x="308924" y="90881"/>
                </a:lnTo>
                <a:lnTo>
                  <a:pt x="314534" y="90704"/>
                </a:lnTo>
                <a:lnTo>
                  <a:pt x="319227" y="89633"/>
                </a:lnTo>
                <a:lnTo>
                  <a:pt x="323308" y="87967"/>
                </a:lnTo>
                <a:lnTo>
                  <a:pt x="326981" y="85904"/>
                </a:lnTo>
                <a:lnTo>
                  <a:pt x="336143" y="83611"/>
                </a:lnTo>
                <a:lnTo>
                  <a:pt x="349470" y="82321"/>
                </a:lnTo>
                <a:lnTo>
                  <a:pt x="352995" y="82140"/>
                </a:lnTo>
                <a:lnTo>
                  <a:pt x="356298" y="81067"/>
                </a:lnTo>
                <a:lnTo>
                  <a:pt x="359452" y="79399"/>
                </a:lnTo>
                <a:lnTo>
                  <a:pt x="362507" y="77334"/>
                </a:lnTo>
                <a:lnTo>
                  <a:pt x="368442" y="75040"/>
                </a:lnTo>
                <a:lnTo>
                  <a:pt x="371358" y="74429"/>
                </a:lnTo>
                <a:lnTo>
                  <a:pt x="377138" y="71209"/>
                </a:lnTo>
                <a:lnTo>
                  <a:pt x="380013" y="69017"/>
                </a:lnTo>
                <a:lnTo>
                  <a:pt x="384787" y="66603"/>
                </a:lnTo>
                <a:lnTo>
                  <a:pt x="390827" y="64041"/>
                </a:lnTo>
                <a:lnTo>
                  <a:pt x="397711" y="61381"/>
                </a:lnTo>
                <a:lnTo>
                  <a:pt x="403253" y="58655"/>
                </a:lnTo>
                <a:lnTo>
                  <a:pt x="407901" y="55885"/>
                </a:lnTo>
                <a:lnTo>
                  <a:pt x="417652" y="49146"/>
                </a:lnTo>
                <a:lnTo>
                  <a:pt x="420357" y="47641"/>
                </a:lnTo>
                <a:lnTo>
                  <a:pt x="428443" y="43428"/>
                </a:lnTo>
                <a:lnTo>
                  <a:pt x="431361" y="40971"/>
                </a:lnTo>
                <a:lnTo>
                  <a:pt x="433307" y="38381"/>
                </a:lnTo>
                <a:lnTo>
                  <a:pt x="434604" y="35701"/>
                </a:lnTo>
                <a:lnTo>
                  <a:pt x="437373" y="32963"/>
                </a:lnTo>
                <a:lnTo>
                  <a:pt x="441124" y="30184"/>
                </a:lnTo>
                <a:lnTo>
                  <a:pt x="451732" y="23432"/>
                </a:lnTo>
                <a:lnTo>
                  <a:pt x="452602" y="21926"/>
                </a:lnTo>
                <a:lnTo>
                  <a:pt x="453182" y="19969"/>
                </a:lnTo>
                <a:lnTo>
                  <a:pt x="453569" y="17712"/>
                </a:lnTo>
                <a:lnTo>
                  <a:pt x="453827" y="15254"/>
                </a:lnTo>
                <a:lnTo>
                  <a:pt x="453999" y="12664"/>
                </a:lnTo>
                <a:lnTo>
                  <a:pt x="454275" y="6213"/>
                </a:lnTo>
                <a:lnTo>
                  <a:pt x="454322" y="545"/>
                </a:lnTo>
                <a:lnTo>
                  <a:pt x="453377" y="0"/>
                </a:lnTo>
                <a:lnTo>
                  <a:pt x="451794" y="589"/>
                </a:lnTo>
                <a:lnTo>
                  <a:pt x="446960" y="3828"/>
                </a:lnTo>
                <a:lnTo>
                  <a:pt x="438209" y="5420"/>
                </a:lnTo>
                <a:lnTo>
                  <a:pt x="434062" y="7060"/>
                </a:lnTo>
                <a:lnTo>
                  <a:pt x="429392" y="9106"/>
                </a:lnTo>
                <a:lnTo>
                  <a:pt x="425326" y="11422"/>
                </a:lnTo>
                <a:lnTo>
                  <a:pt x="421663" y="13919"/>
                </a:lnTo>
                <a:lnTo>
                  <a:pt x="418269" y="16536"/>
                </a:lnTo>
                <a:lnTo>
                  <a:pt x="411957" y="19444"/>
                </a:lnTo>
                <a:lnTo>
                  <a:pt x="408941" y="20219"/>
                </a:lnTo>
                <a:lnTo>
                  <a:pt x="404072" y="22641"/>
                </a:lnTo>
                <a:lnTo>
                  <a:pt x="397969" y="26161"/>
                </a:lnTo>
                <a:lnTo>
                  <a:pt x="391043" y="30412"/>
                </a:lnTo>
                <a:lnTo>
                  <a:pt x="384520" y="33247"/>
                </a:lnTo>
                <a:lnTo>
                  <a:pt x="372193" y="36396"/>
                </a:lnTo>
                <a:lnTo>
                  <a:pt x="365286" y="39140"/>
                </a:lnTo>
                <a:lnTo>
                  <a:pt x="357824" y="42875"/>
                </a:lnTo>
                <a:lnTo>
                  <a:pt x="342865" y="51153"/>
                </a:lnTo>
                <a:lnTo>
                  <a:pt x="329867" y="58006"/>
                </a:lnTo>
                <a:lnTo>
                  <a:pt x="324686" y="61168"/>
                </a:lnTo>
                <a:lnTo>
                  <a:pt x="320280" y="64228"/>
                </a:lnTo>
                <a:lnTo>
                  <a:pt x="316390" y="67220"/>
                </a:lnTo>
                <a:lnTo>
                  <a:pt x="311892" y="69215"/>
                </a:lnTo>
                <a:lnTo>
                  <a:pt x="301814" y="71432"/>
                </a:lnTo>
                <a:lnTo>
                  <a:pt x="297411" y="72975"/>
                </a:lnTo>
                <a:lnTo>
                  <a:pt x="293524" y="74957"/>
                </a:lnTo>
                <a:lnTo>
                  <a:pt x="289980" y="77231"/>
                </a:lnTo>
                <a:lnTo>
                  <a:pt x="284760" y="79699"/>
                </a:lnTo>
                <a:lnTo>
                  <a:pt x="278423" y="82297"/>
                </a:lnTo>
                <a:lnTo>
                  <a:pt x="271340" y="84981"/>
                </a:lnTo>
                <a:lnTo>
                  <a:pt x="263761" y="86771"/>
                </a:lnTo>
                <a:lnTo>
                  <a:pt x="255851" y="87964"/>
                </a:lnTo>
                <a:lnTo>
                  <a:pt x="247719" y="88759"/>
                </a:lnTo>
                <a:lnTo>
                  <a:pt x="239441" y="90242"/>
                </a:lnTo>
                <a:lnTo>
                  <a:pt x="231065" y="92183"/>
                </a:lnTo>
                <a:lnTo>
                  <a:pt x="222623" y="94429"/>
                </a:lnTo>
                <a:lnTo>
                  <a:pt x="210704" y="96926"/>
                </a:lnTo>
                <a:lnTo>
                  <a:pt x="201279" y="98987"/>
                </a:lnTo>
                <a:lnTo>
                  <a:pt x="196098" y="100871"/>
                </a:lnTo>
                <a:lnTo>
                  <a:pt x="190740" y="103079"/>
                </a:lnTo>
                <a:lnTo>
                  <a:pt x="179706" y="105532"/>
                </a:lnTo>
                <a:lnTo>
                  <a:pt x="168452" y="106623"/>
                </a:lnTo>
                <a:lnTo>
                  <a:pt x="157100" y="107107"/>
                </a:lnTo>
                <a:lnTo>
                  <a:pt x="69180" y="107485"/>
                </a:lnTo>
                <a:lnTo>
                  <a:pt x="65170" y="106536"/>
                </a:lnTo>
                <a:lnTo>
                  <a:pt x="61544" y="104951"/>
                </a:lnTo>
                <a:lnTo>
                  <a:pt x="58174" y="102941"/>
                </a:lnTo>
                <a:lnTo>
                  <a:pt x="49350" y="100709"/>
                </a:lnTo>
                <a:lnTo>
                  <a:pt x="37265" y="99275"/>
                </a:lnTo>
                <a:lnTo>
                  <a:pt x="36273" y="98205"/>
                </a:lnTo>
                <a:lnTo>
                  <a:pt x="35612" y="96539"/>
                </a:lnTo>
                <a:lnTo>
                  <a:pt x="35172" y="94476"/>
                </a:lnTo>
                <a:lnTo>
                  <a:pt x="33925" y="93101"/>
                </a:lnTo>
                <a:lnTo>
                  <a:pt x="32142" y="92184"/>
                </a:lnTo>
                <a:lnTo>
                  <a:pt x="27620" y="91165"/>
                </a:lnTo>
                <a:lnTo>
                  <a:pt x="18712" y="90457"/>
                </a:lnTo>
                <a:lnTo>
                  <a:pt x="15302" y="87858"/>
                </a:lnTo>
                <a:lnTo>
                  <a:pt x="13059" y="85831"/>
                </a:lnTo>
                <a:lnTo>
                  <a:pt x="10611" y="84480"/>
                </a:lnTo>
                <a:lnTo>
                  <a:pt x="0" y="8177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31"/>
          <p:cNvSpPr/>
          <p:nvPr/>
        </p:nvSpPr>
        <p:spPr>
          <a:xfrm>
            <a:off x="594359" y="3086226"/>
            <a:ext cx="247988" cy="401436"/>
          </a:xfrm>
          <a:custGeom>
            <a:avLst/>
            <a:gdLst/>
            <a:ahLst/>
            <a:cxnLst/>
            <a:rect l="0" t="0" r="0" b="0"/>
            <a:pathLst>
              <a:path w="247988" h="401436">
                <a:moveTo>
                  <a:pt x="17145" y="68454"/>
                </a:moveTo>
                <a:lnTo>
                  <a:pt x="8044" y="68454"/>
                </a:lnTo>
                <a:lnTo>
                  <a:pt x="5363" y="67501"/>
                </a:lnTo>
                <a:lnTo>
                  <a:pt x="3575" y="65914"/>
                </a:lnTo>
                <a:lnTo>
                  <a:pt x="2384" y="63903"/>
                </a:lnTo>
                <a:lnTo>
                  <a:pt x="2542" y="61609"/>
                </a:lnTo>
                <a:lnTo>
                  <a:pt x="3600" y="59128"/>
                </a:lnTo>
                <a:lnTo>
                  <a:pt x="5257" y="56522"/>
                </a:lnTo>
                <a:lnTo>
                  <a:pt x="9220" y="53831"/>
                </a:lnTo>
                <a:lnTo>
                  <a:pt x="14719" y="51086"/>
                </a:lnTo>
                <a:lnTo>
                  <a:pt x="21243" y="48302"/>
                </a:lnTo>
                <a:lnTo>
                  <a:pt x="26545" y="45495"/>
                </a:lnTo>
                <a:lnTo>
                  <a:pt x="31032" y="42670"/>
                </a:lnTo>
                <a:lnTo>
                  <a:pt x="34975" y="39834"/>
                </a:lnTo>
                <a:lnTo>
                  <a:pt x="39510" y="36992"/>
                </a:lnTo>
                <a:lnTo>
                  <a:pt x="44437" y="34144"/>
                </a:lnTo>
                <a:lnTo>
                  <a:pt x="49628" y="31293"/>
                </a:lnTo>
                <a:lnTo>
                  <a:pt x="54993" y="27488"/>
                </a:lnTo>
                <a:lnTo>
                  <a:pt x="60474" y="23045"/>
                </a:lnTo>
                <a:lnTo>
                  <a:pt x="66034" y="18179"/>
                </a:lnTo>
                <a:lnTo>
                  <a:pt x="72598" y="14935"/>
                </a:lnTo>
                <a:lnTo>
                  <a:pt x="79831" y="12772"/>
                </a:lnTo>
                <a:lnTo>
                  <a:pt x="87511" y="11330"/>
                </a:lnTo>
                <a:lnTo>
                  <a:pt x="94536" y="9416"/>
                </a:lnTo>
                <a:lnTo>
                  <a:pt x="101124" y="7188"/>
                </a:lnTo>
                <a:lnTo>
                  <a:pt x="107421" y="4750"/>
                </a:lnTo>
                <a:lnTo>
                  <a:pt x="113524" y="3124"/>
                </a:lnTo>
                <a:lnTo>
                  <a:pt x="119498" y="2041"/>
                </a:lnTo>
                <a:lnTo>
                  <a:pt x="125386" y="1318"/>
                </a:lnTo>
                <a:lnTo>
                  <a:pt x="132168" y="837"/>
                </a:lnTo>
                <a:lnTo>
                  <a:pt x="139547" y="516"/>
                </a:lnTo>
                <a:lnTo>
                  <a:pt x="162820" y="0"/>
                </a:lnTo>
                <a:lnTo>
                  <a:pt x="167602" y="911"/>
                </a:lnTo>
                <a:lnTo>
                  <a:pt x="172695" y="2470"/>
                </a:lnTo>
                <a:lnTo>
                  <a:pt x="177995" y="4462"/>
                </a:lnTo>
                <a:lnTo>
                  <a:pt x="182481" y="5790"/>
                </a:lnTo>
                <a:lnTo>
                  <a:pt x="190005" y="7266"/>
                </a:lnTo>
                <a:lnTo>
                  <a:pt x="194298" y="9564"/>
                </a:lnTo>
                <a:lnTo>
                  <a:pt x="199065" y="13002"/>
                </a:lnTo>
                <a:lnTo>
                  <a:pt x="204147" y="17198"/>
                </a:lnTo>
                <a:lnTo>
                  <a:pt x="208488" y="20948"/>
                </a:lnTo>
                <a:lnTo>
                  <a:pt x="215852" y="27655"/>
                </a:lnTo>
                <a:lnTo>
                  <a:pt x="218196" y="30777"/>
                </a:lnTo>
                <a:lnTo>
                  <a:pt x="220801" y="36786"/>
                </a:lnTo>
                <a:lnTo>
                  <a:pt x="221959" y="45172"/>
                </a:lnTo>
                <a:lnTo>
                  <a:pt x="222268" y="50075"/>
                </a:lnTo>
                <a:lnTo>
                  <a:pt x="220569" y="56201"/>
                </a:lnTo>
                <a:lnTo>
                  <a:pt x="217531" y="63143"/>
                </a:lnTo>
                <a:lnTo>
                  <a:pt x="213601" y="70628"/>
                </a:lnTo>
                <a:lnTo>
                  <a:pt x="208123" y="79428"/>
                </a:lnTo>
                <a:lnTo>
                  <a:pt x="201614" y="89105"/>
                </a:lnTo>
                <a:lnTo>
                  <a:pt x="194417" y="99366"/>
                </a:lnTo>
                <a:lnTo>
                  <a:pt x="187714" y="108112"/>
                </a:lnTo>
                <a:lnTo>
                  <a:pt x="181340" y="115848"/>
                </a:lnTo>
                <a:lnTo>
                  <a:pt x="175186" y="122910"/>
                </a:lnTo>
                <a:lnTo>
                  <a:pt x="169178" y="129523"/>
                </a:lnTo>
                <a:lnTo>
                  <a:pt x="157423" y="141950"/>
                </a:lnTo>
                <a:lnTo>
                  <a:pt x="150669" y="146979"/>
                </a:lnTo>
                <a:lnTo>
                  <a:pt x="143309" y="151284"/>
                </a:lnTo>
                <a:lnTo>
                  <a:pt x="135544" y="155106"/>
                </a:lnTo>
                <a:lnTo>
                  <a:pt x="129415" y="159560"/>
                </a:lnTo>
                <a:lnTo>
                  <a:pt x="124377" y="164433"/>
                </a:lnTo>
                <a:lnTo>
                  <a:pt x="120066" y="169588"/>
                </a:lnTo>
                <a:lnTo>
                  <a:pt x="113381" y="174929"/>
                </a:lnTo>
                <a:lnTo>
                  <a:pt x="105115" y="180394"/>
                </a:lnTo>
                <a:lnTo>
                  <a:pt x="95794" y="185944"/>
                </a:lnTo>
                <a:lnTo>
                  <a:pt x="88628" y="190595"/>
                </a:lnTo>
                <a:lnTo>
                  <a:pt x="82898" y="194649"/>
                </a:lnTo>
                <a:lnTo>
                  <a:pt x="78125" y="198304"/>
                </a:lnTo>
                <a:lnTo>
                  <a:pt x="73991" y="201693"/>
                </a:lnTo>
                <a:lnTo>
                  <a:pt x="66858" y="207999"/>
                </a:lnTo>
                <a:lnTo>
                  <a:pt x="63622" y="210061"/>
                </a:lnTo>
                <a:lnTo>
                  <a:pt x="57487" y="212353"/>
                </a:lnTo>
                <a:lnTo>
                  <a:pt x="55470" y="212011"/>
                </a:lnTo>
                <a:lnTo>
                  <a:pt x="54125" y="210831"/>
                </a:lnTo>
                <a:lnTo>
                  <a:pt x="53228" y="209092"/>
                </a:lnTo>
                <a:lnTo>
                  <a:pt x="53583" y="207933"/>
                </a:lnTo>
                <a:lnTo>
                  <a:pt x="54772" y="207160"/>
                </a:lnTo>
                <a:lnTo>
                  <a:pt x="56517" y="206644"/>
                </a:lnTo>
                <a:lnTo>
                  <a:pt x="60997" y="203532"/>
                </a:lnTo>
                <a:lnTo>
                  <a:pt x="63525" y="201368"/>
                </a:lnTo>
                <a:lnTo>
                  <a:pt x="69972" y="198973"/>
                </a:lnTo>
                <a:lnTo>
                  <a:pt x="79033" y="196424"/>
                </a:lnTo>
                <a:lnTo>
                  <a:pt x="89836" y="193772"/>
                </a:lnTo>
                <a:lnTo>
                  <a:pt x="99896" y="191052"/>
                </a:lnTo>
                <a:lnTo>
                  <a:pt x="118694" y="185489"/>
                </a:lnTo>
                <a:lnTo>
                  <a:pt x="126754" y="183625"/>
                </a:lnTo>
                <a:lnTo>
                  <a:pt x="134033" y="182382"/>
                </a:lnTo>
                <a:lnTo>
                  <a:pt x="140790" y="181553"/>
                </a:lnTo>
                <a:lnTo>
                  <a:pt x="147200" y="181001"/>
                </a:lnTo>
                <a:lnTo>
                  <a:pt x="153379" y="180633"/>
                </a:lnTo>
                <a:lnTo>
                  <a:pt x="159403" y="180387"/>
                </a:lnTo>
                <a:lnTo>
                  <a:pt x="167229" y="181176"/>
                </a:lnTo>
                <a:lnTo>
                  <a:pt x="176256" y="182655"/>
                </a:lnTo>
                <a:lnTo>
                  <a:pt x="186084" y="184592"/>
                </a:lnTo>
                <a:lnTo>
                  <a:pt x="193589" y="186837"/>
                </a:lnTo>
                <a:lnTo>
                  <a:pt x="199544" y="189286"/>
                </a:lnTo>
                <a:lnTo>
                  <a:pt x="204467" y="191871"/>
                </a:lnTo>
                <a:lnTo>
                  <a:pt x="208702" y="193594"/>
                </a:lnTo>
                <a:lnTo>
                  <a:pt x="215946" y="195509"/>
                </a:lnTo>
                <a:lnTo>
                  <a:pt x="220165" y="196972"/>
                </a:lnTo>
                <a:lnTo>
                  <a:pt x="224881" y="198900"/>
                </a:lnTo>
                <a:lnTo>
                  <a:pt x="229931" y="201138"/>
                </a:lnTo>
                <a:lnTo>
                  <a:pt x="234250" y="204535"/>
                </a:lnTo>
                <a:lnTo>
                  <a:pt x="241589" y="213389"/>
                </a:lnTo>
                <a:lnTo>
                  <a:pt x="245486" y="221134"/>
                </a:lnTo>
                <a:lnTo>
                  <a:pt x="246525" y="224533"/>
                </a:lnTo>
                <a:lnTo>
                  <a:pt x="247679" y="235930"/>
                </a:lnTo>
                <a:lnTo>
                  <a:pt x="247987" y="242970"/>
                </a:lnTo>
                <a:lnTo>
                  <a:pt x="247240" y="249568"/>
                </a:lnTo>
                <a:lnTo>
                  <a:pt x="243870" y="261979"/>
                </a:lnTo>
                <a:lnTo>
                  <a:pt x="239197" y="273845"/>
                </a:lnTo>
                <a:lnTo>
                  <a:pt x="232992" y="285468"/>
                </a:lnTo>
                <a:lnTo>
                  <a:pt x="228671" y="291235"/>
                </a:lnTo>
                <a:lnTo>
                  <a:pt x="223885" y="296985"/>
                </a:lnTo>
                <a:lnTo>
                  <a:pt x="217837" y="303675"/>
                </a:lnTo>
                <a:lnTo>
                  <a:pt x="203497" y="318729"/>
                </a:lnTo>
                <a:lnTo>
                  <a:pt x="196625" y="324839"/>
                </a:lnTo>
                <a:lnTo>
                  <a:pt x="190138" y="329865"/>
                </a:lnTo>
                <a:lnTo>
                  <a:pt x="183909" y="334167"/>
                </a:lnTo>
                <a:lnTo>
                  <a:pt x="164288" y="346569"/>
                </a:lnTo>
                <a:lnTo>
                  <a:pt x="152388" y="353876"/>
                </a:lnTo>
                <a:lnTo>
                  <a:pt x="142549" y="359700"/>
                </a:lnTo>
                <a:lnTo>
                  <a:pt x="126538" y="368711"/>
                </a:lnTo>
                <a:lnTo>
                  <a:pt x="113072" y="375892"/>
                </a:lnTo>
                <a:lnTo>
                  <a:pt x="88905" y="388262"/>
                </a:lnTo>
                <a:lnTo>
                  <a:pt x="83082" y="390244"/>
                </a:lnTo>
                <a:lnTo>
                  <a:pt x="77296" y="391566"/>
                </a:lnTo>
                <a:lnTo>
                  <a:pt x="71533" y="392446"/>
                </a:lnTo>
                <a:lnTo>
                  <a:pt x="65786" y="393986"/>
                </a:lnTo>
                <a:lnTo>
                  <a:pt x="60050" y="395966"/>
                </a:lnTo>
                <a:lnTo>
                  <a:pt x="54321" y="398238"/>
                </a:lnTo>
                <a:lnTo>
                  <a:pt x="49549" y="399752"/>
                </a:lnTo>
                <a:lnTo>
                  <a:pt x="45415" y="400762"/>
                </a:lnTo>
                <a:lnTo>
                  <a:pt x="41707" y="401435"/>
                </a:lnTo>
                <a:lnTo>
                  <a:pt x="37330" y="400931"/>
                </a:lnTo>
                <a:lnTo>
                  <a:pt x="32507" y="399643"/>
                </a:lnTo>
                <a:lnTo>
                  <a:pt x="27386" y="397831"/>
                </a:lnTo>
                <a:lnTo>
                  <a:pt x="23020" y="396624"/>
                </a:lnTo>
                <a:lnTo>
                  <a:pt x="15629" y="395282"/>
                </a:lnTo>
                <a:lnTo>
                  <a:pt x="9169" y="392146"/>
                </a:lnTo>
                <a:lnTo>
                  <a:pt x="1811" y="386922"/>
                </a:lnTo>
                <a:lnTo>
                  <a:pt x="1208" y="385541"/>
                </a:lnTo>
                <a:lnTo>
                  <a:pt x="0" y="37706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32"/>
          <p:cNvSpPr/>
          <p:nvPr/>
        </p:nvSpPr>
        <p:spPr>
          <a:xfrm>
            <a:off x="877252" y="3231832"/>
            <a:ext cx="282893" cy="248604"/>
          </a:xfrm>
          <a:custGeom>
            <a:avLst/>
            <a:gdLst/>
            <a:ahLst/>
            <a:cxnLst/>
            <a:rect l="0" t="0" r="0" b="0"/>
            <a:pathLst>
              <a:path w="282893" h="248604">
                <a:moveTo>
                  <a:pt x="0" y="0"/>
                </a:moveTo>
                <a:lnTo>
                  <a:pt x="9102" y="9102"/>
                </a:lnTo>
                <a:lnTo>
                  <a:pt x="13688" y="12735"/>
                </a:lnTo>
                <a:lnTo>
                  <a:pt x="18650" y="16110"/>
                </a:lnTo>
                <a:lnTo>
                  <a:pt x="23863" y="19313"/>
                </a:lnTo>
                <a:lnTo>
                  <a:pt x="44853" y="32922"/>
                </a:lnTo>
                <a:lnTo>
                  <a:pt x="50857" y="37188"/>
                </a:lnTo>
                <a:lnTo>
                  <a:pt x="55812" y="40984"/>
                </a:lnTo>
                <a:lnTo>
                  <a:pt x="60068" y="44468"/>
                </a:lnTo>
                <a:lnTo>
                  <a:pt x="66715" y="48695"/>
                </a:lnTo>
                <a:lnTo>
                  <a:pt x="74957" y="53419"/>
                </a:lnTo>
                <a:lnTo>
                  <a:pt x="84261" y="58472"/>
                </a:lnTo>
                <a:lnTo>
                  <a:pt x="96179" y="66604"/>
                </a:lnTo>
                <a:lnTo>
                  <a:pt x="109839" y="76788"/>
                </a:lnTo>
                <a:lnTo>
                  <a:pt x="124661" y="88340"/>
                </a:lnTo>
                <a:lnTo>
                  <a:pt x="137400" y="99851"/>
                </a:lnTo>
                <a:lnTo>
                  <a:pt x="148750" y="111334"/>
                </a:lnTo>
                <a:lnTo>
                  <a:pt x="159174" y="122801"/>
                </a:lnTo>
                <a:lnTo>
                  <a:pt x="168981" y="134255"/>
                </a:lnTo>
                <a:lnTo>
                  <a:pt x="178376" y="145700"/>
                </a:lnTo>
                <a:lnTo>
                  <a:pt x="194531" y="165721"/>
                </a:lnTo>
                <a:lnTo>
                  <a:pt x="200172" y="172393"/>
                </a:lnTo>
                <a:lnTo>
                  <a:pt x="204886" y="177794"/>
                </a:lnTo>
                <a:lnTo>
                  <a:pt x="209933" y="183299"/>
                </a:lnTo>
                <a:lnTo>
                  <a:pt x="220621" y="194496"/>
                </a:lnTo>
                <a:lnTo>
                  <a:pt x="259546" y="233818"/>
                </a:lnTo>
                <a:lnTo>
                  <a:pt x="262566" y="235889"/>
                </a:lnTo>
                <a:lnTo>
                  <a:pt x="270414" y="238803"/>
                </a:lnTo>
                <a:lnTo>
                  <a:pt x="271716" y="239212"/>
                </a:lnTo>
                <a:lnTo>
                  <a:pt x="282892" y="2486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33"/>
          <p:cNvSpPr/>
          <p:nvPr/>
        </p:nvSpPr>
        <p:spPr>
          <a:xfrm>
            <a:off x="902969" y="3240405"/>
            <a:ext cx="248604" cy="226591"/>
          </a:xfrm>
          <a:custGeom>
            <a:avLst/>
            <a:gdLst/>
            <a:ahLst/>
            <a:cxnLst/>
            <a:rect l="0" t="0" r="0" b="0"/>
            <a:pathLst>
              <a:path w="248604" h="226591">
                <a:moveTo>
                  <a:pt x="248603" y="0"/>
                </a:moveTo>
                <a:lnTo>
                  <a:pt x="230400" y="4551"/>
                </a:lnTo>
                <a:lnTo>
                  <a:pt x="224085" y="6844"/>
                </a:lnTo>
                <a:lnTo>
                  <a:pt x="218922" y="9325"/>
                </a:lnTo>
                <a:lnTo>
                  <a:pt x="214529" y="11931"/>
                </a:lnTo>
                <a:lnTo>
                  <a:pt x="207106" y="17368"/>
                </a:lnTo>
                <a:lnTo>
                  <a:pt x="203794" y="20151"/>
                </a:lnTo>
                <a:lnTo>
                  <a:pt x="198727" y="23911"/>
                </a:lnTo>
                <a:lnTo>
                  <a:pt x="185479" y="33169"/>
                </a:lnTo>
                <a:lnTo>
                  <a:pt x="178897" y="38305"/>
                </a:lnTo>
                <a:lnTo>
                  <a:pt x="172605" y="43634"/>
                </a:lnTo>
                <a:lnTo>
                  <a:pt x="166505" y="49092"/>
                </a:lnTo>
                <a:lnTo>
                  <a:pt x="154648" y="60236"/>
                </a:lnTo>
                <a:lnTo>
                  <a:pt x="129642" y="84840"/>
                </a:lnTo>
                <a:lnTo>
                  <a:pt x="57741" y="156581"/>
                </a:lnTo>
                <a:lnTo>
                  <a:pt x="51829" y="163443"/>
                </a:lnTo>
                <a:lnTo>
                  <a:pt x="46936" y="169922"/>
                </a:lnTo>
                <a:lnTo>
                  <a:pt x="42721" y="176146"/>
                </a:lnTo>
                <a:lnTo>
                  <a:pt x="37053" y="182200"/>
                </a:lnTo>
                <a:lnTo>
                  <a:pt x="30417" y="188142"/>
                </a:lnTo>
                <a:lnTo>
                  <a:pt x="23136" y="194008"/>
                </a:lnTo>
                <a:lnTo>
                  <a:pt x="18281" y="198871"/>
                </a:lnTo>
                <a:lnTo>
                  <a:pt x="15045" y="203065"/>
                </a:lnTo>
                <a:lnTo>
                  <a:pt x="12888" y="206815"/>
                </a:lnTo>
                <a:lnTo>
                  <a:pt x="7951" y="213520"/>
                </a:lnTo>
                <a:lnTo>
                  <a:pt x="5301" y="216642"/>
                </a:lnTo>
                <a:lnTo>
                  <a:pt x="3534" y="219675"/>
                </a:lnTo>
                <a:lnTo>
                  <a:pt x="1047" y="226590"/>
                </a:lnTo>
                <a:lnTo>
                  <a:pt x="698" y="226307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34"/>
          <p:cNvSpPr/>
          <p:nvPr/>
        </p:nvSpPr>
        <p:spPr>
          <a:xfrm>
            <a:off x="1228724" y="3283267"/>
            <a:ext cx="274321" cy="42863"/>
          </a:xfrm>
          <a:custGeom>
            <a:avLst/>
            <a:gdLst/>
            <a:ahLst/>
            <a:cxnLst/>
            <a:rect l="0" t="0" r="0" b="0"/>
            <a:pathLst>
              <a:path w="274321" h="42863">
                <a:moveTo>
                  <a:pt x="0" y="42862"/>
                </a:moveTo>
                <a:lnTo>
                  <a:pt x="9102" y="38312"/>
                </a:lnTo>
                <a:lnTo>
                  <a:pt x="13688" y="36971"/>
                </a:lnTo>
                <a:lnTo>
                  <a:pt x="18651" y="36078"/>
                </a:lnTo>
                <a:lnTo>
                  <a:pt x="23864" y="35482"/>
                </a:lnTo>
                <a:lnTo>
                  <a:pt x="29244" y="34132"/>
                </a:lnTo>
                <a:lnTo>
                  <a:pt x="34736" y="32280"/>
                </a:lnTo>
                <a:lnTo>
                  <a:pt x="40303" y="30092"/>
                </a:lnTo>
                <a:lnTo>
                  <a:pt x="54108" y="25122"/>
                </a:lnTo>
                <a:lnTo>
                  <a:pt x="61789" y="22463"/>
                </a:lnTo>
                <a:lnTo>
                  <a:pt x="68816" y="20691"/>
                </a:lnTo>
                <a:lnTo>
                  <a:pt x="75405" y="19509"/>
                </a:lnTo>
                <a:lnTo>
                  <a:pt x="81702" y="18721"/>
                </a:lnTo>
                <a:lnTo>
                  <a:pt x="88759" y="17243"/>
                </a:lnTo>
                <a:lnTo>
                  <a:pt x="96320" y="15306"/>
                </a:lnTo>
                <a:lnTo>
                  <a:pt x="104218" y="13061"/>
                </a:lnTo>
                <a:lnTo>
                  <a:pt x="114247" y="11565"/>
                </a:lnTo>
                <a:lnTo>
                  <a:pt x="125694" y="10567"/>
                </a:lnTo>
                <a:lnTo>
                  <a:pt x="138089" y="9902"/>
                </a:lnTo>
                <a:lnTo>
                  <a:pt x="151115" y="8507"/>
                </a:lnTo>
                <a:lnTo>
                  <a:pt x="164561" y="6624"/>
                </a:lnTo>
                <a:lnTo>
                  <a:pt x="178287" y="4416"/>
                </a:lnTo>
                <a:lnTo>
                  <a:pt x="195058" y="2944"/>
                </a:lnTo>
                <a:lnTo>
                  <a:pt x="213859" y="1963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35"/>
          <p:cNvSpPr/>
          <p:nvPr/>
        </p:nvSpPr>
        <p:spPr>
          <a:xfrm>
            <a:off x="1323022" y="3197542"/>
            <a:ext cx="94298" cy="257176"/>
          </a:xfrm>
          <a:custGeom>
            <a:avLst/>
            <a:gdLst/>
            <a:ahLst/>
            <a:cxnLst/>
            <a:rect l="0" t="0" r="0" b="0"/>
            <a:pathLst>
              <a:path w="94298" h="257176">
                <a:moveTo>
                  <a:pt x="0" y="0"/>
                </a:moveTo>
                <a:lnTo>
                  <a:pt x="0" y="9102"/>
                </a:lnTo>
                <a:lnTo>
                  <a:pt x="952" y="13688"/>
                </a:lnTo>
                <a:lnTo>
                  <a:pt x="2540" y="18650"/>
                </a:lnTo>
                <a:lnTo>
                  <a:pt x="4551" y="23864"/>
                </a:lnTo>
                <a:lnTo>
                  <a:pt x="6844" y="28292"/>
                </a:lnTo>
                <a:lnTo>
                  <a:pt x="9325" y="32196"/>
                </a:lnTo>
                <a:lnTo>
                  <a:pt x="11932" y="35751"/>
                </a:lnTo>
                <a:lnTo>
                  <a:pt x="14828" y="42242"/>
                </a:lnTo>
                <a:lnTo>
                  <a:pt x="15600" y="45306"/>
                </a:lnTo>
                <a:lnTo>
                  <a:pt x="18020" y="51159"/>
                </a:lnTo>
                <a:lnTo>
                  <a:pt x="21538" y="58872"/>
                </a:lnTo>
                <a:lnTo>
                  <a:pt x="25789" y="67823"/>
                </a:lnTo>
                <a:lnTo>
                  <a:pt x="28623" y="74743"/>
                </a:lnTo>
                <a:lnTo>
                  <a:pt x="30512" y="80308"/>
                </a:lnTo>
                <a:lnTo>
                  <a:pt x="31771" y="84971"/>
                </a:lnTo>
                <a:lnTo>
                  <a:pt x="32611" y="89985"/>
                </a:lnTo>
                <a:lnTo>
                  <a:pt x="33170" y="95232"/>
                </a:lnTo>
                <a:lnTo>
                  <a:pt x="33544" y="100636"/>
                </a:lnTo>
                <a:lnTo>
                  <a:pt x="35697" y="106143"/>
                </a:lnTo>
                <a:lnTo>
                  <a:pt x="39038" y="111719"/>
                </a:lnTo>
                <a:lnTo>
                  <a:pt x="43171" y="117342"/>
                </a:lnTo>
                <a:lnTo>
                  <a:pt x="45925" y="122996"/>
                </a:lnTo>
                <a:lnTo>
                  <a:pt x="47762" y="128670"/>
                </a:lnTo>
                <a:lnTo>
                  <a:pt x="48986" y="134357"/>
                </a:lnTo>
                <a:lnTo>
                  <a:pt x="50755" y="139102"/>
                </a:lnTo>
                <a:lnTo>
                  <a:pt x="52887" y="143217"/>
                </a:lnTo>
                <a:lnTo>
                  <a:pt x="55260" y="146913"/>
                </a:lnTo>
                <a:lnTo>
                  <a:pt x="57795" y="151282"/>
                </a:lnTo>
                <a:lnTo>
                  <a:pt x="63152" y="161216"/>
                </a:lnTo>
                <a:lnTo>
                  <a:pt x="64961" y="166532"/>
                </a:lnTo>
                <a:lnTo>
                  <a:pt x="66167" y="171982"/>
                </a:lnTo>
                <a:lnTo>
                  <a:pt x="66972" y="177520"/>
                </a:lnTo>
                <a:lnTo>
                  <a:pt x="68460" y="184069"/>
                </a:lnTo>
                <a:lnTo>
                  <a:pt x="70405" y="191293"/>
                </a:lnTo>
                <a:lnTo>
                  <a:pt x="72654" y="198966"/>
                </a:lnTo>
                <a:lnTo>
                  <a:pt x="74154" y="205034"/>
                </a:lnTo>
                <a:lnTo>
                  <a:pt x="75153" y="210032"/>
                </a:lnTo>
                <a:lnTo>
                  <a:pt x="75820" y="214316"/>
                </a:lnTo>
                <a:lnTo>
                  <a:pt x="77217" y="218125"/>
                </a:lnTo>
                <a:lnTo>
                  <a:pt x="79100" y="221617"/>
                </a:lnTo>
                <a:lnTo>
                  <a:pt x="81308" y="224897"/>
                </a:lnTo>
                <a:lnTo>
                  <a:pt x="83762" y="231082"/>
                </a:lnTo>
                <a:lnTo>
                  <a:pt x="85805" y="237958"/>
                </a:lnTo>
                <a:lnTo>
                  <a:pt x="87683" y="242459"/>
                </a:lnTo>
                <a:lnTo>
                  <a:pt x="94297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36"/>
          <p:cNvSpPr/>
          <p:nvPr/>
        </p:nvSpPr>
        <p:spPr>
          <a:xfrm>
            <a:off x="1588780" y="3086806"/>
            <a:ext cx="256582" cy="385043"/>
          </a:xfrm>
          <a:custGeom>
            <a:avLst/>
            <a:gdLst/>
            <a:ahLst/>
            <a:cxnLst/>
            <a:rect l="0" t="0" r="0" b="0"/>
            <a:pathLst>
              <a:path w="256582" h="385043">
                <a:moveTo>
                  <a:pt x="162867" y="16439"/>
                </a:moveTo>
                <a:lnTo>
                  <a:pt x="155486" y="1677"/>
                </a:lnTo>
                <a:lnTo>
                  <a:pt x="154136" y="882"/>
                </a:lnTo>
                <a:lnTo>
                  <a:pt x="150097" y="0"/>
                </a:lnTo>
                <a:lnTo>
                  <a:pt x="142586" y="2147"/>
                </a:lnTo>
                <a:lnTo>
                  <a:pt x="137916" y="4054"/>
                </a:lnTo>
                <a:lnTo>
                  <a:pt x="132898" y="6277"/>
                </a:lnTo>
                <a:lnTo>
                  <a:pt x="122243" y="11287"/>
                </a:lnTo>
                <a:lnTo>
                  <a:pt x="105533" y="19463"/>
                </a:lnTo>
                <a:lnTo>
                  <a:pt x="99880" y="21312"/>
                </a:lnTo>
                <a:lnTo>
                  <a:pt x="94205" y="22545"/>
                </a:lnTo>
                <a:lnTo>
                  <a:pt x="88518" y="23367"/>
                </a:lnTo>
                <a:lnTo>
                  <a:pt x="82821" y="24868"/>
                </a:lnTo>
                <a:lnTo>
                  <a:pt x="77118" y="26821"/>
                </a:lnTo>
                <a:lnTo>
                  <a:pt x="71411" y="29075"/>
                </a:lnTo>
                <a:lnTo>
                  <a:pt x="65701" y="30578"/>
                </a:lnTo>
                <a:lnTo>
                  <a:pt x="59990" y="31580"/>
                </a:lnTo>
                <a:lnTo>
                  <a:pt x="54277" y="32248"/>
                </a:lnTo>
                <a:lnTo>
                  <a:pt x="48564" y="32693"/>
                </a:lnTo>
                <a:lnTo>
                  <a:pt x="42850" y="32990"/>
                </a:lnTo>
                <a:lnTo>
                  <a:pt x="37135" y="33188"/>
                </a:lnTo>
                <a:lnTo>
                  <a:pt x="30469" y="34272"/>
                </a:lnTo>
                <a:lnTo>
                  <a:pt x="23166" y="35948"/>
                </a:lnTo>
                <a:lnTo>
                  <a:pt x="15441" y="38017"/>
                </a:lnTo>
                <a:lnTo>
                  <a:pt x="10290" y="40349"/>
                </a:lnTo>
                <a:lnTo>
                  <a:pt x="6857" y="42857"/>
                </a:lnTo>
                <a:lnTo>
                  <a:pt x="1346" y="49174"/>
                </a:lnTo>
                <a:lnTo>
                  <a:pt x="592" y="52578"/>
                </a:lnTo>
                <a:lnTo>
                  <a:pt x="108" y="62524"/>
                </a:lnTo>
                <a:lnTo>
                  <a:pt x="0" y="98648"/>
                </a:lnTo>
                <a:lnTo>
                  <a:pt x="2534" y="110444"/>
                </a:lnTo>
                <a:lnTo>
                  <a:pt x="4543" y="116256"/>
                </a:lnTo>
                <a:lnTo>
                  <a:pt x="5883" y="122989"/>
                </a:lnTo>
                <a:lnTo>
                  <a:pt x="6776" y="130335"/>
                </a:lnTo>
                <a:lnTo>
                  <a:pt x="7371" y="138089"/>
                </a:lnTo>
                <a:lnTo>
                  <a:pt x="7768" y="148021"/>
                </a:lnTo>
                <a:lnTo>
                  <a:pt x="8209" y="171757"/>
                </a:lnTo>
                <a:lnTo>
                  <a:pt x="9279" y="179992"/>
                </a:lnTo>
                <a:lnTo>
                  <a:pt x="10945" y="185482"/>
                </a:lnTo>
                <a:lnTo>
                  <a:pt x="13008" y="189142"/>
                </a:lnTo>
                <a:lnTo>
                  <a:pt x="16289" y="191581"/>
                </a:lnTo>
                <a:lnTo>
                  <a:pt x="20381" y="193208"/>
                </a:lnTo>
                <a:lnTo>
                  <a:pt x="25013" y="194292"/>
                </a:lnTo>
                <a:lnTo>
                  <a:pt x="32701" y="195497"/>
                </a:lnTo>
                <a:lnTo>
                  <a:pt x="36085" y="195819"/>
                </a:lnTo>
                <a:lnTo>
                  <a:pt x="39293" y="195080"/>
                </a:lnTo>
                <a:lnTo>
                  <a:pt x="45398" y="191720"/>
                </a:lnTo>
                <a:lnTo>
                  <a:pt x="63291" y="179922"/>
                </a:lnTo>
                <a:lnTo>
                  <a:pt x="69813" y="176863"/>
                </a:lnTo>
                <a:lnTo>
                  <a:pt x="76066" y="174823"/>
                </a:lnTo>
                <a:lnTo>
                  <a:pt x="90951" y="171604"/>
                </a:lnTo>
                <a:lnTo>
                  <a:pt x="113442" y="166999"/>
                </a:lnTo>
                <a:lnTo>
                  <a:pt x="124202" y="165390"/>
                </a:lnTo>
                <a:lnTo>
                  <a:pt x="134233" y="164317"/>
                </a:lnTo>
                <a:lnTo>
                  <a:pt x="143778" y="163601"/>
                </a:lnTo>
                <a:lnTo>
                  <a:pt x="153951" y="163125"/>
                </a:lnTo>
                <a:lnTo>
                  <a:pt x="175414" y="162595"/>
                </a:lnTo>
                <a:lnTo>
                  <a:pt x="184567" y="163406"/>
                </a:lnTo>
                <a:lnTo>
                  <a:pt x="192574" y="164899"/>
                </a:lnTo>
                <a:lnTo>
                  <a:pt x="199816" y="166848"/>
                </a:lnTo>
                <a:lnTo>
                  <a:pt x="207502" y="170051"/>
                </a:lnTo>
                <a:lnTo>
                  <a:pt x="215484" y="174092"/>
                </a:lnTo>
                <a:lnTo>
                  <a:pt x="223662" y="178691"/>
                </a:lnTo>
                <a:lnTo>
                  <a:pt x="230067" y="183662"/>
                </a:lnTo>
                <a:lnTo>
                  <a:pt x="235290" y="188881"/>
                </a:lnTo>
                <a:lnTo>
                  <a:pt x="239724" y="194265"/>
                </a:lnTo>
                <a:lnTo>
                  <a:pt x="247190" y="202788"/>
                </a:lnTo>
                <a:lnTo>
                  <a:pt x="250515" y="206394"/>
                </a:lnTo>
                <a:lnTo>
                  <a:pt x="252732" y="210703"/>
                </a:lnTo>
                <a:lnTo>
                  <a:pt x="255194" y="220571"/>
                </a:lnTo>
                <a:lnTo>
                  <a:pt x="256289" y="231306"/>
                </a:lnTo>
                <a:lnTo>
                  <a:pt x="256581" y="236836"/>
                </a:lnTo>
                <a:lnTo>
                  <a:pt x="254365" y="248060"/>
                </a:lnTo>
                <a:lnTo>
                  <a:pt x="250205" y="259399"/>
                </a:lnTo>
                <a:lnTo>
                  <a:pt x="245182" y="270789"/>
                </a:lnTo>
                <a:lnTo>
                  <a:pt x="239774" y="282201"/>
                </a:lnTo>
                <a:lnTo>
                  <a:pt x="236998" y="287911"/>
                </a:lnTo>
                <a:lnTo>
                  <a:pt x="233243" y="294575"/>
                </a:lnTo>
                <a:lnTo>
                  <a:pt x="228834" y="301875"/>
                </a:lnTo>
                <a:lnTo>
                  <a:pt x="223990" y="309600"/>
                </a:lnTo>
                <a:lnTo>
                  <a:pt x="218855" y="315702"/>
                </a:lnTo>
                <a:lnTo>
                  <a:pt x="213528" y="320723"/>
                </a:lnTo>
                <a:lnTo>
                  <a:pt x="208071" y="325022"/>
                </a:lnTo>
                <a:lnTo>
                  <a:pt x="202528" y="329793"/>
                </a:lnTo>
                <a:lnTo>
                  <a:pt x="196928" y="334880"/>
                </a:lnTo>
                <a:lnTo>
                  <a:pt x="185625" y="345610"/>
                </a:lnTo>
                <a:lnTo>
                  <a:pt x="174252" y="356729"/>
                </a:lnTo>
                <a:lnTo>
                  <a:pt x="168552" y="361409"/>
                </a:lnTo>
                <a:lnTo>
                  <a:pt x="162847" y="365482"/>
                </a:lnTo>
                <a:lnTo>
                  <a:pt x="157139" y="369149"/>
                </a:lnTo>
                <a:lnTo>
                  <a:pt x="151428" y="372546"/>
                </a:lnTo>
                <a:lnTo>
                  <a:pt x="145716" y="375764"/>
                </a:lnTo>
                <a:lnTo>
                  <a:pt x="140003" y="378861"/>
                </a:lnTo>
                <a:lnTo>
                  <a:pt x="134290" y="380926"/>
                </a:lnTo>
                <a:lnTo>
                  <a:pt x="128575" y="382303"/>
                </a:lnTo>
                <a:lnTo>
                  <a:pt x="122861" y="383220"/>
                </a:lnTo>
                <a:lnTo>
                  <a:pt x="117146" y="383832"/>
                </a:lnTo>
                <a:lnTo>
                  <a:pt x="111431" y="384241"/>
                </a:lnTo>
                <a:lnTo>
                  <a:pt x="100954" y="384694"/>
                </a:lnTo>
                <a:lnTo>
                  <a:pt x="89701" y="384949"/>
                </a:lnTo>
                <a:lnTo>
                  <a:pt x="74433" y="385042"/>
                </a:lnTo>
                <a:lnTo>
                  <a:pt x="71526" y="384094"/>
                </a:lnTo>
                <a:lnTo>
                  <a:pt x="63836" y="379162"/>
                </a:lnTo>
                <a:lnTo>
                  <a:pt x="58215" y="374473"/>
                </a:lnTo>
                <a:lnTo>
                  <a:pt x="51424" y="3679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37"/>
          <p:cNvSpPr/>
          <p:nvPr/>
        </p:nvSpPr>
        <p:spPr>
          <a:xfrm>
            <a:off x="1931669" y="3197542"/>
            <a:ext cx="377191" cy="73520"/>
          </a:xfrm>
          <a:custGeom>
            <a:avLst/>
            <a:gdLst/>
            <a:ahLst/>
            <a:cxnLst/>
            <a:rect l="0" t="0" r="0" b="0"/>
            <a:pathLst>
              <a:path w="377191" h="73520">
                <a:moveTo>
                  <a:pt x="0" y="68580"/>
                </a:moveTo>
                <a:lnTo>
                  <a:pt x="9102" y="73131"/>
                </a:lnTo>
                <a:lnTo>
                  <a:pt x="12736" y="73519"/>
                </a:lnTo>
                <a:lnTo>
                  <a:pt x="16111" y="72825"/>
                </a:lnTo>
                <a:lnTo>
                  <a:pt x="19313" y="71410"/>
                </a:lnTo>
                <a:lnTo>
                  <a:pt x="27951" y="69838"/>
                </a:lnTo>
                <a:lnTo>
                  <a:pt x="38140" y="69139"/>
                </a:lnTo>
                <a:lnTo>
                  <a:pt x="49019" y="68829"/>
                </a:lnTo>
                <a:lnTo>
                  <a:pt x="54587" y="67793"/>
                </a:lnTo>
                <a:lnTo>
                  <a:pt x="60204" y="66151"/>
                </a:lnTo>
                <a:lnTo>
                  <a:pt x="72478" y="61785"/>
                </a:lnTo>
                <a:lnTo>
                  <a:pt x="137312" y="39963"/>
                </a:lnTo>
                <a:lnTo>
                  <a:pt x="146787" y="37119"/>
                </a:lnTo>
                <a:lnTo>
                  <a:pt x="167474" y="31420"/>
                </a:lnTo>
                <a:lnTo>
                  <a:pt x="210846" y="20000"/>
                </a:lnTo>
                <a:lnTo>
                  <a:pt x="229917" y="14286"/>
                </a:lnTo>
                <a:lnTo>
                  <a:pt x="239003" y="12382"/>
                </a:lnTo>
                <a:lnTo>
                  <a:pt x="247918" y="11112"/>
                </a:lnTo>
                <a:lnTo>
                  <a:pt x="256719" y="10266"/>
                </a:lnTo>
                <a:lnTo>
                  <a:pt x="265444" y="8749"/>
                </a:lnTo>
                <a:lnTo>
                  <a:pt x="274118" y="6785"/>
                </a:lnTo>
                <a:lnTo>
                  <a:pt x="282758" y="4523"/>
                </a:lnTo>
                <a:lnTo>
                  <a:pt x="290423" y="3016"/>
                </a:lnTo>
                <a:lnTo>
                  <a:pt x="297438" y="2010"/>
                </a:lnTo>
                <a:lnTo>
                  <a:pt x="304020" y="1340"/>
                </a:lnTo>
                <a:lnTo>
                  <a:pt x="313170" y="893"/>
                </a:lnTo>
                <a:lnTo>
                  <a:pt x="344992" y="265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38"/>
          <p:cNvSpPr/>
          <p:nvPr/>
        </p:nvSpPr>
        <p:spPr>
          <a:xfrm>
            <a:off x="2051684" y="3111817"/>
            <a:ext cx="94299" cy="317184"/>
          </a:xfrm>
          <a:custGeom>
            <a:avLst/>
            <a:gdLst/>
            <a:ahLst/>
            <a:cxnLst/>
            <a:rect l="0" t="0" r="0" b="0"/>
            <a:pathLst>
              <a:path w="94299" h="317184">
                <a:moveTo>
                  <a:pt x="0" y="0"/>
                </a:moveTo>
                <a:lnTo>
                  <a:pt x="0" y="13653"/>
                </a:lnTo>
                <a:lnTo>
                  <a:pt x="953" y="18627"/>
                </a:lnTo>
                <a:lnTo>
                  <a:pt x="2541" y="22895"/>
                </a:lnTo>
                <a:lnTo>
                  <a:pt x="4551" y="26694"/>
                </a:lnTo>
                <a:lnTo>
                  <a:pt x="6845" y="30178"/>
                </a:lnTo>
                <a:lnTo>
                  <a:pt x="9326" y="33454"/>
                </a:lnTo>
                <a:lnTo>
                  <a:pt x="11932" y="36590"/>
                </a:lnTo>
                <a:lnTo>
                  <a:pt x="14623" y="42491"/>
                </a:lnTo>
                <a:lnTo>
                  <a:pt x="17369" y="50235"/>
                </a:lnTo>
                <a:lnTo>
                  <a:pt x="20152" y="59208"/>
                </a:lnTo>
                <a:lnTo>
                  <a:pt x="22959" y="67094"/>
                </a:lnTo>
                <a:lnTo>
                  <a:pt x="25784" y="74257"/>
                </a:lnTo>
                <a:lnTo>
                  <a:pt x="28620" y="80937"/>
                </a:lnTo>
                <a:lnTo>
                  <a:pt x="31462" y="88248"/>
                </a:lnTo>
                <a:lnTo>
                  <a:pt x="37161" y="103991"/>
                </a:lnTo>
                <a:lnTo>
                  <a:pt x="40014" y="111238"/>
                </a:lnTo>
                <a:lnTo>
                  <a:pt x="42869" y="117973"/>
                </a:lnTo>
                <a:lnTo>
                  <a:pt x="45724" y="124369"/>
                </a:lnTo>
                <a:lnTo>
                  <a:pt x="47628" y="130538"/>
                </a:lnTo>
                <a:lnTo>
                  <a:pt x="48897" y="136555"/>
                </a:lnTo>
                <a:lnTo>
                  <a:pt x="49743" y="142472"/>
                </a:lnTo>
                <a:lnTo>
                  <a:pt x="52212" y="154036"/>
                </a:lnTo>
                <a:lnTo>
                  <a:pt x="60036" y="187206"/>
                </a:lnTo>
                <a:lnTo>
                  <a:pt x="63836" y="201004"/>
                </a:lnTo>
                <a:lnTo>
                  <a:pt x="67323" y="212108"/>
                </a:lnTo>
                <a:lnTo>
                  <a:pt x="70600" y="221415"/>
                </a:lnTo>
                <a:lnTo>
                  <a:pt x="72784" y="229525"/>
                </a:lnTo>
                <a:lnTo>
                  <a:pt x="74240" y="236837"/>
                </a:lnTo>
                <a:lnTo>
                  <a:pt x="75211" y="243616"/>
                </a:lnTo>
                <a:lnTo>
                  <a:pt x="75859" y="250041"/>
                </a:lnTo>
                <a:lnTo>
                  <a:pt x="76290" y="256229"/>
                </a:lnTo>
                <a:lnTo>
                  <a:pt x="76578" y="262259"/>
                </a:lnTo>
                <a:lnTo>
                  <a:pt x="77722" y="267232"/>
                </a:lnTo>
                <a:lnTo>
                  <a:pt x="79437" y="271500"/>
                </a:lnTo>
                <a:lnTo>
                  <a:pt x="81533" y="275297"/>
                </a:lnTo>
                <a:lnTo>
                  <a:pt x="83883" y="281639"/>
                </a:lnTo>
                <a:lnTo>
                  <a:pt x="86402" y="289677"/>
                </a:lnTo>
                <a:lnTo>
                  <a:pt x="94298" y="3171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39"/>
          <p:cNvSpPr/>
          <p:nvPr/>
        </p:nvSpPr>
        <p:spPr>
          <a:xfrm>
            <a:off x="2343153" y="3026092"/>
            <a:ext cx="188451" cy="462916"/>
          </a:xfrm>
          <a:custGeom>
            <a:avLst/>
            <a:gdLst/>
            <a:ahLst/>
            <a:cxnLst/>
            <a:rect l="0" t="0" r="0" b="0"/>
            <a:pathLst>
              <a:path w="188451" h="462916">
                <a:moveTo>
                  <a:pt x="51431" y="0"/>
                </a:moveTo>
                <a:lnTo>
                  <a:pt x="46881" y="13653"/>
                </a:lnTo>
                <a:lnTo>
                  <a:pt x="44646" y="25435"/>
                </a:lnTo>
                <a:lnTo>
                  <a:pt x="44051" y="31244"/>
                </a:lnTo>
                <a:lnTo>
                  <a:pt x="41748" y="39880"/>
                </a:lnTo>
                <a:lnTo>
                  <a:pt x="38309" y="50399"/>
                </a:lnTo>
                <a:lnTo>
                  <a:pt x="23651" y="92400"/>
                </a:lnTo>
                <a:lnTo>
                  <a:pt x="14520" y="119453"/>
                </a:lnTo>
                <a:lnTo>
                  <a:pt x="12536" y="128213"/>
                </a:lnTo>
                <a:lnTo>
                  <a:pt x="11214" y="136910"/>
                </a:lnTo>
                <a:lnTo>
                  <a:pt x="10332" y="145566"/>
                </a:lnTo>
                <a:lnTo>
                  <a:pt x="8792" y="154194"/>
                </a:lnTo>
                <a:lnTo>
                  <a:pt x="6813" y="162804"/>
                </a:lnTo>
                <a:lnTo>
                  <a:pt x="4541" y="171401"/>
                </a:lnTo>
                <a:lnTo>
                  <a:pt x="3026" y="179990"/>
                </a:lnTo>
                <a:lnTo>
                  <a:pt x="2016" y="188573"/>
                </a:lnTo>
                <a:lnTo>
                  <a:pt x="1343" y="197153"/>
                </a:lnTo>
                <a:lnTo>
                  <a:pt x="894" y="205730"/>
                </a:lnTo>
                <a:lnTo>
                  <a:pt x="395" y="222881"/>
                </a:lnTo>
                <a:lnTo>
                  <a:pt x="20" y="277001"/>
                </a:lnTo>
                <a:lnTo>
                  <a:pt x="0" y="312985"/>
                </a:lnTo>
                <a:lnTo>
                  <a:pt x="1904" y="322004"/>
                </a:lnTo>
                <a:lnTo>
                  <a:pt x="5078" y="332779"/>
                </a:lnTo>
                <a:lnTo>
                  <a:pt x="9099" y="344726"/>
                </a:lnTo>
                <a:lnTo>
                  <a:pt x="14637" y="355547"/>
                </a:lnTo>
                <a:lnTo>
                  <a:pt x="21187" y="365619"/>
                </a:lnTo>
                <a:lnTo>
                  <a:pt x="28411" y="375191"/>
                </a:lnTo>
                <a:lnTo>
                  <a:pt x="34179" y="383477"/>
                </a:lnTo>
                <a:lnTo>
                  <a:pt x="38978" y="390907"/>
                </a:lnTo>
                <a:lnTo>
                  <a:pt x="43129" y="397764"/>
                </a:lnTo>
                <a:lnTo>
                  <a:pt x="46849" y="403289"/>
                </a:lnTo>
                <a:lnTo>
                  <a:pt x="50281" y="407924"/>
                </a:lnTo>
                <a:lnTo>
                  <a:pt x="53522" y="411967"/>
                </a:lnTo>
                <a:lnTo>
                  <a:pt x="57588" y="415615"/>
                </a:lnTo>
                <a:lnTo>
                  <a:pt x="62203" y="418999"/>
                </a:lnTo>
                <a:lnTo>
                  <a:pt x="67185" y="422208"/>
                </a:lnTo>
                <a:lnTo>
                  <a:pt x="71459" y="424347"/>
                </a:lnTo>
                <a:lnTo>
                  <a:pt x="75261" y="425773"/>
                </a:lnTo>
                <a:lnTo>
                  <a:pt x="78748" y="426723"/>
                </a:lnTo>
                <a:lnTo>
                  <a:pt x="82977" y="427358"/>
                </a:lnTo>
                <a:lnTo>
                  <a:pt x="87702" y="427780"/>
                </a:lnTo>
                <a:lnTo>
                  <a:pt x="92757" y="428062"/>
                </a:lnTo>
                <a:lnTo>
                  <a:pt x="103453" y="428375"/>
                </a:lnTo>
                <a:lnTo>
                  <a:pt x="108973" y="428458"/>
                </a:lnTo>
                <a:lnTo>
                  <a:pt x="113605" y="427561"/>
                </a:lnTo>
                <a:lnTo>
                  <a:pt x="117645" y="426011"/>
                </a:lnTo>
                <a:lnTo>
                  <a:pt x="121291" y="424025"/>
                </a:lnTo>
                <a:lnTo>
                  <a:pt x="124675" y="421748"/>
                </a:lnTo>
                <a:lnTo>
                  <a:pt x="127883" y="419278"/>
                </a:lnTo>
                <a:lnTo>
                  <a:pt x="130974" y="416679"/>
                </a:lnTo>
                <a:lnTo>
                  <a:pt x="134940" y="413993"/>
                </a:lnTo>
                <a:lnTo>
                  <a:pt x="139489" y="411251"/>
                </a:lnTo>
                <a:lnTo>
                  <a:pt x="144426" y="408470"/>
                </a:lnTo>
                <a:lnTo>
                  <a:pt x="147718" y="404710"/>
                </a:lnTo>
                <a:lnTo>
                  <a:pt x="149913" y="400300"/>
                </a:lnTo>
                <a:lnTo>
                  <a:pt x="151376" y="395454"/>
                </a:lnTo>
                <a:lnTo>
                  <a:pt x="154256" y="390318"/>
                </a:lnTo>
                <a:lnTo>
                  <a:pt x="158081" y="384990"/>
                </a:lnTo>
                <a:lnTo>
                  <a:pt x="162536" y="379533"/>
                </a:lnTo>
                <a:lnTo>
                  <a:pt x="165506" y="373037"/>
                </a:lnTo>
                <a:lnTo>
                  <a:pt x="167486" y="365849"/>
                </a:lnTo>
                <a:lnTo>
                  <a:pt x="168806" y="358199"/>
                </a:lnTo>
                <a:lnTo>
                  <a:pt x="172813" y="344620"/>
                </a:lnTo>
                <a:lnTo>
                  <a:pt x="177769" y="332234"/>
                </a:lnTo>
                <a:lnTo>
                  <a:pt x="183146" y="320380"/>
                </a:lnTo>
                <a:lnTo>
                  <a:pt x="186978" y="307547"/>
                </a:lnTo>
                <a:lnTo>
                  <a:pt x="188114" y="293161"/>
                </a:lnTo>
                <a:lnTo>
                  <a:pt x="188450" y="281384"/>
                </a:lnTo>
                <a:lnTo>
                  <a:pt x="187545" y="278077"/>
                </a:lnTo>
                <a:lnTo>
                  <a:pt x="183999" y="271862"/>
                </a:lnTo>
                <a:lnTo>
                  <a:pt x="181720" y="269824"/>
                </a:lnTo>
                <a:lnTo>
                  <a:pt x="179248" y="268465"/>
                </a:lnTo>
                <a:lnTo>
                  <a:pt x="172987" y="266284"/>
                </a:lnTo>
                <a:lnTo>
                  <a:pt x="170569" y="266105"/>
                </a:lnTo>
                <a:lnTo>
                  <a:pt x="167051" y="265986"/>
                </a:lnTo>
                <a:lnTo>
                  <a:pt x="162801" y="265907"/>
                </a:lnTo>
                <a:lnTo>
                  <a:pt x="159016" y="266806"/>
                </a:lnTo>
                <a:lnTo>
                  <a:pt x="155539" y="268358"/>
                </a:lnTo>
                <a:lnTo>
                  <a:pt x="152269" y="270346"/>
                </a:lnTo>
                <a:lnTo>
                  <a:pt x="149137" y="273575"/>
                </a:lnTo>
                <a:lnTo>
                  <a:pt x="146096" y="277634"/>
                </a:lnTo>
                <a:lnTo>
                  <a:pt x="143116" y="282244"/>
                </a:lnTo>
                <a:lnTo>
                  <a:pt x="139224" y="286270"/>
                </a:lnTo>
                <a:lnTo>
                  <a:pt x="134725" y="289907"/>
                </a:lnTo>
                <a:lnTo>
                  <a:pt x="129821" y="293284"/>
                </a:lnTo>
                <a:lnTo>
                  <a:pt x="125598" y="297440"/>
                </a:lnTo>
                <a:lnTo>
                  <a:pt x="121831" y="302116"/>
                </a:lnTo>
                <a:lnTo>
                  <a:pt x="118367" y="307138"/>
                </a:lnTo>
                <a:lnTo>
                  <a:pt x="115105" y="312391"/>
                </a:lnTo>
                <a:lnTo>
                  <a:pt x="111978" y="317798"/>
                </a:lnTo>
                <a:lnTo>
                  <a:pt x="108941" y="323308"/>
                </a:lnTo>
                <a:lnTo>
                  <a:pt x="105011" y="328886"/>
                </a:lnTo>
                <a:lnTo>
                  <a:pt x="100486" y="334510"/>
                </a:lnTo>
                <a:lnTo>
                  <a:pt x="95565" y="340164"/>
                </a:lnTo>
                <a:lnTo>
                  <a:pt x="91331" y="347744"/>
                </a:lnTo>
                <a:lnTo>
                  <a:pt x="87556" y="356607"/>
                </a:lnTo>
                <a:lnTo>
                  <a:pt x="84087" y="366325"/>
                </a:lnTo>
                <a:lnTo>
                  <a:pt x="81774" y="374710"/>
                </a:lnTo>
                <a:lnTo>
                  <a:pt x="79205" y="389105"/>
                </a:lnTo>
                <a:lnTo>
                  <a:pt x="75523" y="401853"/>
                </a:lnTo>
                <a:lnTo>
                  <a:pt x="71664" y="412917"/>
                </a:lnTo>
                <a:lnTo>
                  <a:pt x="69949" y="421008"/>
                </a:lnTo>
                <a:lnTo>
                  <a:pt x="71726" y="432860"/>
                </a:lnTo>
                <a:lnTo>
                  <a:pt x="76078" y="450099"/>
                </a:lnTo>
                <a:lnTo>
                  <a:pt x="79213" y="454997"/>
                </a:lnTo>
                <a:lnTo>
                  <a:pt x="81383" y="457636"/>
                </a:lnTo>
                <a:lnTo>
                  <a:pt x="83781" y="459396"/>
                </a:lnTo>
                <a:lnTo>
                  <a:pt x="88987" y="461351"/>
                </a:lnTo>
                <a:lnTo>
                  <a:pt x="94475" y="462220"/>
                </a:lnTo>
                <a:lnTo>
                  <a:pt x="102866" y="4629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40"/>
          <p:cNvSpPr/>
          <p:nvPr/>
        </p:nvSpPr>
        <p:spPr>
          <a:xfrm>
            <a:off x="2626042" y="3188970"/>
            <a:ext cx="231459" cy="257176"/>
          </a:xfrm>
          <a:custGeom>
            <a:avLst/>
            <a:gdLst/>
            <a:ahLst/>
            <a:cxnLst/>
            <a:rect l="0" t="0" r="0" b="0"/>
            <a:pathLst>
              <a:path w="231459" h="257176">
                <a:moveTo>
                  <a:pt x="0" y="0"/>
                </a:moveTo>
                <a:lnTo>
                  <a:pt x="4551" y="9101"/>
                </a:lnTo>
                <a:lnTo>
                  <a:pt x="9325" y="16110"/>
                </a:lnTo>
                <a:lnTo>
                  <a:pt x="11932" y="19312"/>
                </a:lnTo>
                <a:lnTo>
                  <a:pt x="14622" y="24305"/>
                </a:lnTo>
                <a:lnTo>
                  <a:pt x="17368" y="30490"/>
                </a:lnTo>
                <a:lnTo>
                  <a:pt x="20151" y="37472"/>
                </a:lnTo>
                <a:lnTo>
                  <a:pt x="22959" y="44031"/>
                </a:lnTo>
                <a:lnTo>
                  <a:pt x="28619" y="56399"/>
                </a:lnTo>
                <a:lnTo>
                  <a:pt x="32414" y="61412"/>
                </a:lnTo>
                <a:lnTo>
                  <a:pt x="36850" y="65706"/>
                </a:lnTo>
                <a:lnTo>
                  <a:pt x="41711" y="69521"/>
                </a:lnTo>
                <a:lnTo>
                  <a:pt x="45905" y="73970"/>
                </a:lnTo>
                <a:lnTo>
                  <a:pt x="49653" y="78841"/>
                </a:lnTo>
                <a:lnTo>
                  <a:pt x="53105" y="83993"/>
                </a:lnTo>
                <a:lnTo>
                  <a:pt x="56358" y="90285"/>
                </a:lnTo>
                <a:lnTo>
                  <a:pt x="59479" y="97337"/>
                </a:lnTo>
                <a:lnTo>
                  <a:pt x="62513" y="104897"/>
                </a:lnTo>
                <a:lnTo>
                  <a:pt x="66440" y="111841"/>
                </a:lnTo>
                <a:lnTo>
                  <a:pt x="70963" y="118376"/>
                </a:lnTo>
                <a:lnTo>
                  <a:pt x="75884" y="124637"/>
                </a:lnTo>
                <a:lnTo>
                  <a:pt x="80117" y="129763"/>
                </a:lnTo>
                <a:lnTo>
                  <a:pt x="83891" y="134134"/>
                </a:lnTo>
                <a:lnTo>
                  <a:pt x="87360" y="138000"/>
                </a:lnTo>
                <a:lnTo>
                  <a:pt x="96294" y="147375"/>
                </a:lnTo>
                <a:lnTo>
                  <a:pt x="101343" y="152543"/>
                </a:lnTo>
                <a:lnTo>
                  <a:pt x="105662" y="157893"/>
                </a:lnTo>
                <a:lnTo>
                  <a:pt x="109494" y="163364"/>
                </a:lnTo>
                <a:lnTo>
                  <a:pt x="113001" y="168917"/>
                </a:lnTo>
                <a:lnTo>
                  <a:pt x="117244" y="173571"/>
                </a:lnTo>
                <a:lnTo>
                  <a:pt x="121978" y="177626"/>
                </a:lnTo>
                <a:lnTo>
                  <a:pt x="127038" y="181283"/>
                </a:lnTo>
                <a:lnTo>
                  <a:pt x="132317" y="185625"/>
                </a:lnTo>
                <a:lnTo>
                  <a:pt x="137742" y="190425"/>
                </a:lnTo>
                <a:lnTo>
                  <a:pt x="147896" y="199885"/>
                </a:lnTo>
                <a:lnTo>
                  <a:pt x="155584" y="207265"/>
                </a:lnTo>
                <a:lnTo>
                  <a:pt x="159920" y="210567"/>
                </a:lnTo>
                <a:lnTo>
                  <a:pt x="164716" y="213720"/>
                </a:lnTo>
                <a:lnTo>
                  <a:pt x="169818" y="216775"/>
                </a:lnTo>
                <a:lnTo>
                  <a:pt x="174172" y="219764"/>
                </a:lnTo>
                <a:lnTo>
                  <a:pt x="178027" y="222709"/>
                </a:lnTo>
                <a:lnTo>
                  <a:pt x="181550" y="225625"/>
                </a:lnTo>
                <a:lnTo>
                  <a:pt x="185803" y="228522"/>
                </a:lnTo>
                <a:lnTo>
                  <a:pt x="190544" y="231405"/>
                </a:lnTo>
                <a:lnTo>
                  <a:pt x="195609" y="234280"/>
                </a:lnTo>
                <a:lnTo>
                  <a:pt x="199939" y="236196"/>
                </a:lnTo>
                <a:lnTo>
                  <a:pt x="203778" y="237474"/>
                </a:lnTo>
                <a:lnTo>
                  <a:pt x="207289" y="238326"/>
                </a:lnTo>
                <a:lnTo>
                  <a:pt x="213731" y="241812"/>
                </a:lnTo>
                <a:lnTo>
                  <a:pt x="216782" y="244076"/>
                </a:lnTo>
                <a:lnTo>
                  <a:pt x="222713" y="246590"/>
                </a:lnTo>
                <a:lnTo>
                  <a:pt x="225628" y="247261"/>
                </a:lnTo>
                <a:lnTo>
                  <a:pt x="227571" y="248660"/>
                </a:lnTo>
                <a:lnTo>
                  <a:pt x="228866" y="250546"/>
                </a:lnTo>
                <a:lnTo>
                  <a:pt x="231458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41"/>
          <p:cNvSpPr/>
          <p:nvPr/>
        </p:nvSpPr>
        <p:spPr>
          <a:xfrm>
            <a:off x="2694622" y="3197542"/>
            <a:ext cx="128588" cy="240031"/>
          </a:xfrm>
          <a:custGeom>
            <a:avLst/>
            <a:gdLst/>
            <a:ahLst/>
            <a:cxnLst/>
            <a:rect l="0" t="0" r="0" b="0"/>
            <a:pathLst>
              <a:path w="128588" h="240031">
                <a:moveTo>
                  <a:pt x="128587" y="0"/>
                </a:moveTo>
                <a:lnTo>
                  <a:pt x="116656" y="11932"/>
                </a:lnTo>
                <a:lnTo>
                  <a:pt x="113965" y="15575"/>
                </a:lnTo>
                <a:lnTo>
                  <a:pt x="111220" y="19908"/>
                </a:lnTo>
                <a:lnTo>
                  <a:pt x="108436" y="24702"/>
                </a:lnTo>
                <a:lnTo>
                  <a:pt x="102804" y="35109"/>
                </a:lnTo>
                <a:lnTo>
                  <a:pt x="99968" y="40551"/>
                </a:lnTo>
                <a:lnTo>
                  <a:pt x="97126" y="47037"/>
                </a:lnTo>
                <a:lnTo>
                  <a:pt x="94278" y="54218"/>
                </a:lnTo>
                <a:lnTo>
                  <a:pt x="91427" y="61863"/>
                </a:lnTo>
                <a:lnTo>
                  <a:pt x="87621" y="68864"/>
                </a:lnTo>
                <a:lnTo>
                  <a:pt x="83179" y="75437"/>
                </a:lnTo>
                <a:lnTo>
                  <a:pt x="78313" y="81724"/>
                </a:lnTo>
                <a:lnTo>
                  <a:pt x="73164" y="88772"/>
                </a:lnTo>
                <a:lnTo>
                  <a:pt x="62362" y="104225"/>
                </a:lnTo>
                <a:lnTo>
                  <a:pt x="57767" y="111393"/>
                </a:lnTo>
                <a:lnTo>
                  <a:pt x="53752" y="118077"/>
                </a:lnTo>
                <a:lnTo>
                  <a:pt x="50122" y="124438"/>
                </a:lnTo>
                <a:lnTo>
                  <a:pt x="43549" y="136586"/>
                </a:lnTo>
                <a:lnTo>
                  <a:pt x="31568" y="159907"/>
                </a:lnTo>
                <a:lnTo>
                  <a:pt x="26760" y="167565"/>
                </a:lnTo>
                <a:lnTo>
                  <a:pt x="20698" y="176480"/>
                </a:lnTo>
                <a:lnTo>
                  <a:pt x="13798" y="186233"/>
                </a:lnTo>
                <a:lnTo>
                  <a:pt x="9199" y="193688"/>
                </a:lnTo>
                <a:lnTo>
                  <a:pt x="6133" y="199611"/>
                </a:lnTo>
                <a:lnTo>
                  <a:pt x="4088" y="204511"/>
                </a:lnTo>
                <a:lnTo>
                  <a:pt x="2726" y="209683"/>
                </a:lnTo>
                <a:lnTo>
                  <a:pt x="1817" y="215036"/>
                </a:lnTo>
                <a:lnTo>
                  <a:pt x="359" y="228214"/>
                </a:lnTo>
                <a:lnTo>
                  <a:pt x="160" y="232556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42"/>
          <p:cNvSpPr/>
          <p:nvPr/>
        </p:nvSpPr>
        <p:spPr>
          <a:xfrm>
            <a:off x="2960369" y="3257550"/>
            <a:ext cx="222886" cy="17041"/>
          </a:xfrm>
          <a:custGeom>
            <a:avLst/>
            <a:gdLst/>
            <a:ahLst/>
            <a:cxnLst/>
            <a:rect l="0" t="0" r="0" b="0"/>
            <a:pathLst>
              <a:path w="222886" h="17041">
                <a:moveTo>
                  <a:pt x="0" y="8572"/>
                </a:moveTo>
                <a:lnTo>
                  <a:pt x="9102" y="13123"/>
                </a:lnTo>
                <a:lnTo>
                  <a:pt x="12736" y="14464"/>
                </a:lnTo>
                <a:lnTo>
                  <a:pt x="16111" y="15357"/>
                </a:lnTo>
                <a:lnTo>
                  <a:pt x="19313" y="15953"/>
                </a:lnTo>
                <a:lnTo>
                  <a:pt x="23353" y="16350"/>
                </a:lnTo>
                <a:lnTo>
                  <a:pt x="27951" y="16615"/>
                </a:lnTo>
                <a:lnTo>
                  <a:pt x="38140" y="16909"/>
                </a:lnTo>
                <a:lnTo>
                  <a:pt x="49019" y="17040"/>
                </a:lnTo>
                <a:lnTo>
                  <a:pt x="58397" y="16123"/>
                </a:lnTo>
                <a:lnTo>
                  <a:pt x="70364" y="14558"/>
                </a:lnTo>
                <a:lnTo>
                  <a:pt x="84057" y="12563"/>
                </a:lnTo>
                <a:lnTo>
                  <a:pt x="96043" y="11233"/>
                </a:lnTo>
                <a:lnTo>
                  <a:pt x="106891" y="10346"/>
                </a:lnTo>
                <a:lnTo>
                  <a:pt x="116981" y="9755"/>
                </a:lnTo>
                <a:lnTo>
                  <a:pt x="125613" y="8408"/>
                </a:lnTo>
                <a:lnTo>
                  <a:pt x="133272" y="6558"/>
                </a:lnTo>
                <a:lnTo>
                  <a:pt x="140283" y="4372"/>
                </a:lnTo>
                <a:lnTo>
                  <a:pt x="146862" y="2914"/>
                </a:lnTo>
                <a:lnTo>
                  <a:pt x="153153" y="1943"/>
                </a:lnTo>
                <a:lnTo>
                  <a:pt x="159252" y="1295"/>
                </a:lnTo>
                <a:lnTo>
                  <a:pt x="165224" y="863"/>
                </a:lnTo>
                <a:lnTo>
                  <a:pt x="171109" y="575"/>
                </a:lnTo>
                <a:lnTo>
                  <a:pt x="176938" y="383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43"/>
          <p:cNvSpPr/>
          <p:nvPr/>
        </p:nvSpPr>
        <p:spPr>
          <a:xfrm>
            <a:off x="3217544" y="3128962"/>
            <a:ext cx="77154" cy="325756"/>
          </a:xfrm>
          <a:custGeom>
            <a:avLst/>
            <a:gdLst/>
            <a:ahLst/>
            <a:cxnLst/>
            <a:rect l="0" t="0" r="0" b="0"/>
            <a:pathLst>
              <a:path w="77154" h="325756">
                <a:moveTo>
                  <a:pt x="0" y="0"/>
                </a:moveTo>
                <a:lnTo>
                  <a:pt x="4551" y="13652"/>
                </a:lnTo>
                <a:lnTo>
                  <a:pt x="5892" y="19579"/>
                </a:lnTo>
                <a:lnTo>
                  <a:pt x="6786" y="25435"/>
                </a:lnTo>
                <a:lnTo>
                  <a:pt x="7381" y="31244"/>
                </a:lnTo>
                <a:lnTo>
                  <a:pt x="7779" y="37022"/>
                </a:lnTo>
                <a:lnTo>
                  <a:pt x="8043" y="42779"/>
                </a:lnTo>
                <a:lnTo>
                  <a:pt x="8220" y="48522"/>
                </a:lnTo>
                <a:lnTo>
                  <a:pt x="9290" y="55208"/>
                </a:lnTo>
                <a:lnTo>
                  <a:pt x="10956" y="62523"/>
                </a:lnTo>
                <a:lnTo>
                  <a:pt x="13019" y="70257"/>
                </a:lnTo>
                <a:lnTo>
                  <a:pt x="16300" y="86843"/>
                </a:lnTo>
                <a:lnTo>
                  <a:pt x="25025" y="135752"/>
                </a:lnTo>
                <a:lnTo>
                  <a:pt x="28113" y="155272"/>
                </a:lnTo>
                <a:lnTo>
                  <a:pt x="30172" y="170189"/>
                </a:lnTo>
                <a:lnTo>
                  <a:pt x="31545" y="182040"/>
                </a:lnTo>
                <a:lnTo>
                  <a:pt x="34365" y="197560"/>
                </a:lnTo>
                <a:lnTo>
                  <a:pt x="38150" y="215526"/>
                </a:lnTo>
                <a:lnTo>
                  <a:pt x="42579" y="235124"/>
                </a:lnTo>
                <a:lnTo>
                  <a:pt x="45531" y="250094"/>
                </a:lnTo>
                <a:lnTo>
                  <a:pt x="47499" y="261980"/>
                </a:lnTo>
                <a:lnTo>
                  <a:pt x="48811" y="271808"/>
                </a:lnTo>
                <a:lnTo>
                  <a:pt x="51591" y="279313"/>
                </a:lnTo>
                <a:lnTo>
                  <a:pt x="55349" y="285269"/>
                </a:lnTo>
                <a:lnTo>
                  <a:pt x="59760" y="290192"/>
                </a:lnTo>
                <a:lnTo>
                  <a:pt x="62700" y="294426"/>
                </a:lnTo>
                <a:lnTo>
                  <a:pt x="64660" y="298202"/>
                </a:lnTo>
                <a:lnTo>
                  <a:pt x="66838" y="304936"/>
                </a:lnTo>
                <a:lnTo>
                  <a:pt x="68064" y="314083"/>
                </a:lnTo>
                <a:lnTo>
                  <a:pt x="68351" y="319933"/>
                </a:lnTo>
                <a:lnTo>
                  <a:pt x="69380" y="321873"/>
                </a:lnTo>
                <a:lnTo>
                  <a:pt x="71018" y="323167"/>
                </a:lnTo>
                <a:lnTo>
                  <a:pt x="77153" y="3257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44"/>
          <p:cNvSpPr/>
          <p:nvPr/>
        </p:nvSpPr>
        <p:spPr>
          <a:xfrm>
            <a:off x="3406493" y="3111817"/>
            <a:ext cx="256822" cy="145692"/>
          </a:xfrm>
          <a:custGeom>
            <a:avLst/>
            <a:gdLst/>
            <a:ahLst/>
            <a:cxnLst/>
            <a:rect l="0" t="0" r="0" b="0"/>
            <a:pathLst>
              <a:path w="256822" h="145692">
                <a:moveTo>
                  <a:pt x="8219" y="0"/>
                </a:moveTo>
                <a:lnTo>
                  <a:pt x="8219" y="37472"/>
                </a:lnTo>
                <a:lnTo>
                  <a:pt x="7266" y="44984"/>
                </a:lnTo>
                <a:lnTo>
                  <a:pt x="5679" y="52849"/>
                </a:lnTo>
                <a:lnTo>
                  <a:pt x="3668" y="60950"/>
                </a:lnTo>
                <a:lnTo>
                  <a:pt x="2328" y="71114"/>
                </a:lnTo>
                <a:lnTo>
                  <a:pt x="1434" y="82652"/>
                </a:lnTo>
                <a:lnTo>
                  <a:pt x="441" y="105314"/>
                </a:lnTo>
                <a:lnTo>
                  <a:pt x="0" y="121736"/>
                </a:lnTo>
                <a:lnTo>
                  <a:pt x="835" y="126878"/>
                </a:lnTo>
                <a:lnTo>
                  <a:pt x="2343" y="130305"/>
                </a:lnTo>
                <a:lnTo>
                  <a:pt x="4302" y="132590"/>
                </a:lnTo>
                <a:lnTo>
                  <a:pt x="6560" y="135066"/>
                </a:lnTo>
                <a:lnTo>
                  <a:pt x="11609" y="140357"/>
                </a:lnTo>
                <a:lnTo>
                  <a:pt x="15242" y="142149"/>
                </a:lnTo>
                <a:lnTo>
                  <a:pt x="19568" y="143343"/>
                </a:lnTo>
                <a:lnTo>
                  <a:pt x="24358" y="144140"/>
                </a:lnTo>
                <a:lnTo>
                  <a:pt x="34218" y="144671"/>
                </a:lnTo>
                <a:lnTo>
                  <a:pt x="74237" y="145418"/>
                </a:lnTo>
                <a:lnTo>
                  <a:pt x="112257" y="145691"/>
                </a:lnTo>
                <a:lnTo>
                  <a:pt x="120440" y="144753"/>
                </a:lnTo>
                <a:lnTo>
                  <a:pt x="128753" y="143174"/>
                </a:lnTo>
                <a:lnTo>
                  <a:pt x="137152" y="141170"/>
                </a:lnTo>
                <a:lnTo>
                  <a:pt x="152277" y="139833"/>
                </a:lnTo>
                <a:lnTo>
                  <a:pt x="171885" y="138942"/>
                </a:lnTo>
                <a:lnTo>
                  <a:pt x="256821" y="1371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45"/>
          <p:cNvSpPr/>
          <p:nvPr/>
        </p:nvSpPr>
        <p:spPr>
          <a:xfrm>
            <a:off x="3578781" y="3094672"/>
            <a:ext cx="33099" cy="394336"/>
          </a:xfrm>
          <a:custGeom>
            <a:avLst/>
            <a:gdLst/>
            <a:ahLst/>
            <a:cxnLst/>
            <a:rect l="0" t="0" r="0" b="0"/>
            <a:pathLst>
              <a:path w="33099" h="394336">
                <a:moveTo>
                  <a:pt x="7381" y="0"/>
                </a:moveTo>
                <a:lnTo>
                  <a:pt x="7381" y="9102"/>
                </a:lnTo>
                <a:lnTo>
                  <a:pt x="6429" y="13688"/>
                </a:lnTo>
                <a:lnTo>
                  <a:pt x="4841" y="18650"/>
                </a:lnTo>
                <a:lnTo>
                  <a:pt x="2831" y="23864"/>
                </a:lnTo>
                <a:lnTo>
                  <a:pt x="1489" y="29244"/>
                </a:lnTo>
                <a:lnTo>
                  <a:pt x="596" y="34736"/>
                </a:lnTo>
                <a:lnTo>
                  <a:pt x="0" y="40302"/>
                </a:lnTo>
                <a:lnTo>
                  <a:pt x="555" y="48776"/>
                </a:lnTo>
                <a:lnTo>
                  <a:pt x="1878" y="59187"/>
                </a:lnTo>
                <a:lnTo>
                  <a:pt x="3713" y="70891"/>
                </a:lnTo>
                <a:lnTo>
                  <a:pt x="4935" y="81550"/>
                </a:lnTo>
                <a:lnTo>
                  <a:pt x="5750" y="91515"/>
                </a:lnTo>
                <a:lnTo>
                  <a:pt x="6656" y="109253"/>
                </a:lnTo>
                <a:lnTo>
                  <a:pt x="7059" y="123487"/>
                </a:lnTo>
                <a:lnTo>
                  <a:pt x="8119" y="134712"/>
                </a:lnTo>
                <a:lnTo>
                  <a:pt x="11837" y="164965"/>
                </a:lnTo>
                <a:lnTo>
                  <a:pt x="13209" y="178556"/>
                </a:lnTo>
                <a:lnTo>
                  <a:pt x="14124" y="190475"/>
                </a:lnTo>
                <a:lnTo>
                  <a:pt x="14734" y="201279"/>
                </a:lnTo>
                <a:lnTo>
                  <a:pt x="14188" y="218958"/>
                </a:lnTo>
                <a:lnTo>
                  <a:pt x="11041" y="266542"/>
                </a:lnTo>
                <a:lnTo>
                  <a:pt x="10773" y="285327"/>
                </a:lnTo>
                <a:lnTo>
                  <a:pt x="11548" y="299756"/>
                </a:lnTo>
                <a:lnTo>
                  <a:pt x="13016" y="311280"/>
                </a:lnTo>
                <a:lnTo>
                  <a:pt x="13996" y="320867"/>
                </a:lnTo>
                <a:lnTo>
                  <a:pt x="14648" y="329164"/>
                </a:lnTo>
                <a:lnTo>
                  <a:pt x="15373" y="342510"/>
                </a:lnTo>
                <a:lnTo>
                  <a:pt x="15696" y="351617"/>
                </a:lnTo>
                <a:lnTo>
                  <a:pt x="16734" y="356331"/>
                </a:lnTo>
                <a:lnTo>
                  <a:pt x="18379" y="361379"/>
                </a:lnTo>
                <a:lnTo>
                  <a:pt x="20428" y="366650"/>
                </a:lnTo>
                <a:lnTo>
                  <a:pt x="21794" y="371116"/>
                </a:lnTo>
                <a:lnTo>
                  <a:pt x="22704" y="375046"/>
                </a:lnTo>
                <a:lnTo>
                  <a:pt x="23987" y="382587"/>
                </a:lnTo>
                <a:lnTo>
                  <a:pt x="33098" y="3943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46"/>
          <p:cNvSpPr/>
          <p:nvPr/>
        </p:nvSpPr>
        <p:spPr>
          <a:xfrm>
            <a:off x="3757612" y="3240405"/>
            <a:ext cx="222886" cy="17146"/>
          </a:xfrm>
          <a:custGeom>
            <a:avLst/>
            <a:gdLst/>
            <a:ahLst/>
            <a:cxnLst/>
            <a:rect l="0" t="0" r="0" b="0"/>
            <a:pathLst>
              <a:path w="222886" h="17146">
                <a:moveTo>
                  <a:pt x="0" y="17145"/>
                </a:moveTo>
                <a:lnTo>
                  <a:pt x="22754" y="17145"/>
                </a:lnTo>
                <a:lnTo>
                  <a:pt x="32314" y="16192"/>
                </a:lnTo>
                <a:lnTo>
                  <a:pt x="41546" y="14605"/>
                </a:lnTo>
                <a:lnTo>
                  <a:pt x="50557" y="12594"/>
                </a:lnTo>
                <a:lnTo>
                  <a:pt x="58470" y="11253"/>
                </a:lnTo>
                <a:lnTo>
                  <a:pt x="65650" y="10359"/>
                </a:lnTo>
                <a:lnTo>
                  <a:pt x="72341" y="9764"/>
                </a:lnTo>
                <a:lnTo>
                  <a:pt x="79660" y="9366"/>
                </a:lnTo>
                <a:lnTo>
                  <a:pt x="95412" y="8925"/>
                </a:lnTo>
                <a:lnTo>
                  <a:pt x="104566" y="7855"/>
                </a:lnTo>
                <a:lnTo>
                  <a:pt x="114478" y="6189"/>
                </a:lnTo>
                <a:lnTo>
                  <a:pt x="124896" y="4126"/>
                </a:lnTo>
                <a:lnTo>
                  <a:pt x="136604" y="2750"/>
                </a:lnTo>
                <a:lnTo>
                  <a:pt x="149172" y="1833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47"/>
          <p:cNvSpPr/>
          <p:nvPr/>
        </p:nvSpPr>
        <p:spPr>
          <a:xfrm>
            <a:off x="3766184" y="3326129"/>
            <a:ext cx="248604" cy="17147"/>
          </a:xfrm>
          <a:custGeom>
            <a:avLst/>
            <a:gdLst/>
            <a:ahLst/>
            <a:cxnLst/>
            <a:rect l="0" t="0" r="0" b="0"/>
            <a:pathLst>
              <a:path w="248604" h="17147">
                <a:moveTo>
                  <a:pt x="0" y="17146"/>
                </a:moveTo>
                <a:lnTo>
                  <a:pt x="31245" y="17146"/>
                </a:lnTo>
                <a:lnTo>
                  <a:pt x="40832" y="16193"/>
                </a:lnTo>
                <a:lnTo>
                  <a:pt x="52939" y="14606"/>
                </a:lnTo>
                <a:lnTo>
                  <a:pt x="66726" y="12595"/>
                </a:lnTo>
                <a:lnTo>
                  <a:pt x="79727" y="10302"/>
                </a:lnTo>
                <a:lnTo>
                  <a:pt x="92204" y="7820"/>
                </a:lnTo>
                <a:lnTo>
                  <a:pt x="104332" y="5214"/>
                </a:lnTo>
                <a:lnTo>
                  <a:pt x="117180" y="3476"/>
                </a:lnTo>
                <a:lnTo>
                  <a:pt x="130507" y="2318"/>
                </a:lnTo>
                <a:lnTo>
                  <a:pt x="144155" y="1545"/>
                </a:lnTo>
                <a:lnTo>
                  <a:pt x="179639" y="687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48"/>
          <p:cNvSpPr/>
          <p:nvPr/>
        </p:nvSpPr>
        <p:spPr>
          <a:xfrm>
            <a:off x="4091940" y="3103245"/>
            <a:ext cx="34290" cy="377191"/>
          </a:xfrm>
          <a:custGeom>
            <a:avLst/>
            <a:gdLst/>
            <a:ahLst/>
            <a:cxnLst/>
            <a:rect l="0" t="0" r="0" b="0"/>
            <a:pathLst>
              <a:path w="34290" h="377191">
                <a:moveTo>
                  <a:pt x="0" y="0"/>
                </a:moveTo>
                <a:lnTo>
                  <a:pt x="4551" y="9101"/>
                </a:lnTo>
                <a:lnTo>
                  <a:pt x="5891" y="12735"/>
                </a:lnTo>
                <a:lnTo>
                  <a:pt x="6785" y="16110"/>
                </a:lnTo>
                <a:lnTo>
                  <a:pt x="7778" y="23352"/>
                </a:lnTo>
                <a:lnTo>
                  <a:pt x="8219" y="32921"/>
                </a:lnTo>
                <a:lnTo>
                  <a:pt x="8572" y="296259"/>
                </a:lnTo>
                <a:lnTo>
                  <a:pt x="9524" y="302281"/>
                </a:lnTo>
                <a:lnTo>
                  <a:pt x="11112" y="308201"/>
                </a:lnTo>
                <a:lnTo>
                  <a:pt x="13123" y="314052"/>
                </a:lnTo>
                <a:lnTo>
                  <a:pt x="14464" y="319858"/>
                </a:lnTo>
                <a:lnTo>
                  <a:pt x="15357" y="325634"/>
                </a:lnTo>
                <a:lnTo>
                  <a:pt x="16350" y="336178"/>
                </a:lnTo>
                <a:lnTo>
                  <a:pt x="16791" y="344040"/>
                </a:lnTo>
                <a:lnTo>
                  <a:pt x="17862" y="347470"/>
                </a:lnTo>
                <a:lnTo>
                  <a:pt x="19528" y="350709"/>
                </a:lnTo>
                <a:lnTo>
                  <a:pt x="21591" y="353821"/>
                </a:lnTo>
                <a:lnTo>
                  <a:pt x="23919" y="356848"/>
                </a:lnTo>
                <a:lnTo>
                  <a:pt x="26423" y="359819"/>
                </a:lnTo>
                <a:lnTo>
                  <a:pt x="29045" y="362751"/>
                </a:lnTo>
                <a:lnTo>
                  <a:pt x="30793" y="365659"/>
                </a:lnTo>
                <a:lnTo>
                  <a:pt x="31959" y="368550"/>
                </a:lnTo>
                <a:lnTo>
                  <a:pt x="34289" y="3771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49"/>
          <p:cNvSpPr/>
          <p:nvPr/>
        </p:nvSpPr>
        <p:spPr>
          <a:xfrm>
            <a:off x="4210142" y="3103951"/>
            <a:ext cx="198799" cy="298863"/>
          </a:xfrm>
          <a:custGeom>
            <a:avLst/>
            <a:gdLst/>
            <a:ahLst/>
            <a:cxnLst/>
            <a:rect l="0" t="0" r="0" b="0"/>
            <a:pathLst>
              <a:path w="198799" h="298863">
                <a:moveTo>
                  <a:pt x="78965" y="16438"/>
                </a:moveTo>
                <a:lnTo>
                  <a:pt x="78965" y="7337"/>
                </a:lnTo>
                <a:lnTo>
                  <a:pt x="78013" y="4656"/>
                </a:lnTo>
                <a:lnTo>
                  <a:pt x="76425" y="2869"/>
                </a:lnTo>
                <a:lnTo>
                  <a:pt x="74415" y="1677"/>
                </a:lnTo>
                <a:lnTo>
                  <a:pt x="69640" y="353"/>
                </a:lnTo>
                <a:lnTo>
                  <a:pt x="67033" y="0"/>
                </a:lnTo>
                <a:lnTo>
                  <a:pt x="65296" y="717"/>
                </a:lnTo>
                <a:lnTo>
                  <a:pt x="64137" y="2147"/>
                </a:lnTo>
                <a:lnTo>
                  <a:pt x="63364" y="4054"/>
                </a:lnTo>
                <a:lnTo>
                  <a:pt x="57426" y="8712"/>
                </a:lnTo>
                <a:lnTo>
                  <a:pt x="53176" y="11287"/>
                </a:lnTo>
                <a:lnTo>
                  <a:pt x="49390" y="13957"/>
                </a:lnTo>
                <a:lnTo>
                  <a:pt x="45914" y="16689"/>
                </a:lnTo>
                <a:lnTo>
                  <a:pt x="42643" y="19463"/>
                </a:lnTo>
                <a:lnTo>
                  <a:pt x="38558" y="22265"/>
                </a:lnTo>
                <a:lnTo>
                  <a:pt x="33929" y="25085"/>
                </a:lnTo>
                <a:lnTo>
                  <a:pt x="28939" y="27918"/>
                </a:lnTo>
                <a:lnTo>
                  <a:pt x="25612" y="31711"/>
                </a:lnTo>
                <a:lnTo>
                  <a:pt x="23394" y="36146"/>
                </a:lnTo>
                <a:lnTo>
                  <a:pt x="19977" y="45200"/>
                </a:lnTo>
                <a:lnTo>
                  <a:pt x="15283" y="52399"/>
                </a:lnTo>
                <a:lnTo>
                  <a:pt x="2734" y="70909"/>
                </a:lnTo>
                <a:lnTo>
                  <a:pt x="522" y="77517"/>
                </a:lnTo>
                <a:lnTo>
                  <a:pt x="0" y="83827"/>
                </a:lnTo>
                <a:lnTo>
                  <a:pt x="604" y="89939"/>
                </a:lnTo>
                <a:lnTo>
                  <a:pt x="1959" y="96872"/>
                </a:lnTo>
                <a:lnTo>
                  <a:pt x="3815" y="104351"/>
                </a:lnTo>
                <a:lnTo>
                  <a:pt x="6006" y="112194"/>
                </a:lnTo>
                <a:lnTo>
                  <a:pt x="8418" y="117423"/>
                </a:lnTo>
                <a:lnTo>
                  <a:pt x="10979" y="120909"/>
                </a:lnTo>
                <a:lnTo>
                  <a:pt x="16364" y="125735"/>
                </a:lnTo>
                <a:lnTo>
                  <a:pt x="21932" y="131055"/>
                </a:lnTo>
                <a:lnTo>
                  <a:pt x="30422" y="139405"/>
                </a:lnTo>
                <a:lnTo>
                  <a:pt x="34221" y="141279"/>
                </a:lnTo>
                <a:lnTo>
                  <a:pt x="38658" y="142528"/>
                </a:lnTo>
                <a:lnTo>
                  <a:pt x="43521" y="143361"/>
                </a:lnTo>
                <a:lnTo>
                  <a:pt x="52478" y="145821"/>
                </a:lnTo>
                <a:lnTo>
                  <a:pt x="77671" y="153634"/>
                </a:lnTo>
                <a:lnTo>
                  <a:pt x="89532" y="156480"/>
                </a:lnTo>
                <a:lnTo>
                  <a:pt x="100297" y="158377"/>
                </a:lnTo>
                <a:lnTo>
                  <a:pt x="110332" y="159642"/>
                </a:lnTo>
                <a:lnTo>
                  <a:pt x="118926" y="162390"/>
                </a:lnTo>
                <a:lnTo>
                  <a:pt x="126561" y="166127"/>
                </a:lnTo>
                <a:lnTo>
                  <a:pt x="133556" y="170523"/>
                </a:lnTo>
                <a:lnTo>
                  <a:pt x="142029" y="175359"/>
                </a:lnTo>
                <a:lnTo>
                  <a:pt x="161603" y="185812"/>
                </a:lnTo>
                <a:lnTo>
                  <a:pt x="169299" y="190314"/>
                </a:lnTo>
                <a:lnTo>
                  <a:pt x="175383" y="194268"/>
                </a:lnTo>
                <a:lnTo>
                  <a:pt x="180391" y="197857"/>
                </a:lnTo>
                <a:lnTo>
                  <a:pt x="184682" y="202154"/>
                </a:lnTo>
                <a:lnTo>
                  <a:pt x="188496" y="206924"/>
                </a:lnTo>
                <a:lnTo>
                  <a:pt x="191991" y="212009"/>
                </a:lnTo>
                <a:lnTo>
                  <a:pt x="194321" y="217304"/>
                </a:lnTo>
                <a:lnTo>
                  <a:pt x="195873" y="222739"/>
                </a:lnTo>
                <a:lnTo>
                  <a:pt x="196909" y="228267"/>
                </a:lnTo>
                <a:lnTo>
                  <a:pt x="198060" y="236950"/>
                </a:lnTo>
                <a:lnTo>
                  <a:pt x="198571" y="244936"/>
                </a:lnTo>
                <a:lnTo>
                  <a:pt x="198798" y="254836"/>
                </a:lnTo>
                <a:lnTo>
                  <a:pt x="197906" y="261095"/>
                </a:lnTo>
                <a:lnTo>
                  <a:pt x="196359" y="268125"/>
                </a:lnTo>
                <a:lnTo>
                  <a:pt x="194375" y="275670"/>
                </a:lnTo>
                <a:lnTo>
                  <a:pt x="192100" y="280699"/>
                </a:lnTo>
                <a:lnTo>
                  <a:pt x="189631" y="284053"/>
                </a:lnTo>
                <a:lnTo>
                  <a:pt x="184347" y="288731"/>
                </a:lnTo>
                <a:lnTo>
                  <a:pt x="178824" y="293985"/>
                </a:lnTo>
                <a:lnTo>
                  <a:pt x="175065" y="295767"/>
                </a:lnTo>
                <a:lnTo>
                  <a:pt x="170654" y="296955"/>
                </a:lnTo>
                <a:lnTo>
                  <a:pt x="165809" y="297747"/>
                </a:lnTo>
                <a:lnTo>
                  <a:pt x="161626" y="298275"/>
                </a:lnTo>
                <a:lnTo>
                  <a:pt x="157885" y="298627"/>
                </a:lnTo>
                <a:lnTo>
                  <a:pt x="154438" y="298862"/>
                </a:lnTo>
                <a:lnTo>
                  <a:pt x="151188" y="298066"/>
                </a:lnTo>
                <a:lnTo>
                  <a:pt x="145037" y="294641"/>
                </a:lnTo>
                <a:lnTo>
                  <a:pt x="139128" y="289944"/>
                </a:lnTo>
                <a:lnTo>
                  <a:pt x="136219" y="287358"/>
                </a:lnTo>
                <a:lnTo>
                  <a:pt x="131421" y="283729"/>
                </a:lnTo>
                <a:lnTo>
                  <a:pt x="118472" y="274617"/>
                </a:lnTo>
                <a:lnTo>
                  <a:pt x="113875" y="269520"/>
                </a:lnTo>
                <a:lnTo>
                  <a:pt x="110811" y="264217"/>
                </a:lnTo>
                <a:lnTo>
                  <a:pt x="108768" y="258777"/>
                </a:lnTo>
                <a:lnTo>
                  <a:pt x="103959" y="250192"/>
                </a:lnTo>
                <a:lnTo>
                  <a:pt x="101342" y="246569"/>
                </a:lnTo>
                <a:lnTo>
                  <a:pt x="98436" y="237464"/>
                </a:lnTo>
                <a:lnTo>
                  <a:pt x="97660" y="232369"/>
                </a:lnTo>
                <a:lnTo>
                  <a:pt x="97143" y="227067"/>
                </a:lnTo>
                <a:lnTo>
                  <a:pt x="96799" y="221628"/>
                </a:lnTo>
                <a:lnTo>
                  <a:pt x="96569" y="216096"/>
                </a:lnTo>
                <a:lnTo>
                  <a:pt x="96246" y="185557"/>
                </a:lnTo>
                <a:lnTo>
                  <a:pt x="97153" y="173952"/>
                </a:lnTo>
                <a:lnTo>
                  <a:pt x="98710" y="162405"/>
                </a:lnTo>
                <a:lnTo>
                  <a:pt x="100701" y="150897"/>
                </a:lnTo>
                <a:lnTo>
                  <a:pt x="102981" y="141320"/>
                </a:lnTo>
                <a:lnTo>
                  <a:pt x="105453" y="133030"/>
                </a:lnTo>
                <a:lnTo>
                  <a:pt x="116265" y="101488"/>
                </a:lnTo>
                <a:lnTo>
                  <a:pt x="120977" y="93140"/>
                </a:lnTo>
                <a:lnTo>
                  <a:pt x="126975" y="84718"/>
                </a:lnTo>
                <a:lnTo>
                  <a:pt x="133832" y="76246"/>
                </a:lnTo>
                <a:lnTo>
                  <a:pt x="139356" y="68693"/>
                </a:lnTo>
                <a:lnTo>
                  <a:pt x="143990" y="61752"/>
                </a:lnTo>
                <a:lnTo>
                  <a:pt x="148033" y="55220"/>
                </a:lnTo>
                <a:lnTo>
                  <a:pt x="151680" y="49913"/>
                </a:lnTo>
                <a:lnTo>
                  <a:pt x="155064" y="45422"/>
                </a:lnTo>
                <a:lnTo>
                  <a:pt x="158273" y="41476"/>
                </a:lnTo>
                <a:lnTo>
                  <a:pt x="163269" y="37893"/>
                </a:lnTo>
                <a:lnTo>
                  <a:pt x="169458" y="34552"/>
                </a:lnTo>
                <a:lnTo>
                  <a:pt x="190408" y="250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50"/>
          <p:cNvSpPr/>
          <p:nvPr/>
        </p:nvSpPr>
        <p:spPr>
          <a:xfrm>
            <a:off x="4464496" y="3121636"/>
            <a:ext cx="173543" cy="280324"/>
          </a:xfrm>
          <a:custGeom>
            <a:avLst/>
            <a:gdLst/>
            <a:ahLst/>
            <a:cxnLst/>
            <a:rect l="0" t="0" r="0" b="0"/>
            <a:pathLst>
              <a:path w="173543" h="280324">
                <a:moveTo>
                  <a:pt x="21779" y="24471"/>
                </a:moveTo>
                <a:lnTo>
                  <a:pt x="21779" y="38124"/>
                </a:lnTo>
                <a:lnTo>
                  <a:pt x="20826" y="43098"/>
                </a:lnTo>
                <a:lnTo>
                  <a:pt x="14935" y="57507"/>
                </a:lnTo>
                <a:lnTo>
                  <a:pt x="12453" y="65545"/>
                </a:lnTo>
                <a:lnTo>
                  <a:pt x="9847" y="74714"/>
                </a:lnTo>
                <a:lnTo>
                  <a:pt x="8109" y="82731"/>
                </a:lnTo>
                <a:lnTo>
                  <a:pt x="6951" y="89981"/>
                </a:lnTo>
                <a:lnTo>
                  <a:pt x="6178" y="96719"/>
                </a:lnTo>
                <a:lnTo>
                  <a:pt x="4711" y="105022"/>
                </a:lnTo>
                <a:lnTo>
                  <a:pt x="2780" y="114366"/>
                </a:lnTo>
                <a:lnTo>
                  <a:pt x="540" y="124406"/>
                </a:lnTo>
                <a:lnTo>
                  <a:pt x="0" y="133957"/>
                </a:lnTo>
                <a:lnTo>
                  <a:pt x="592" y="143182"/>
                </a:lnTo>
                <a:lnTo>
                  <a:pt x="1939" y="152189"/>
                </a:lnTo>
                <a:lnTo>
                  <a:pt x="2837" y="160099"/>
                </a:lnTo>
                <a:lnTo>
                  <a:pt x="3436" y="167277"/>
                </a:lnTo>
                <a:lnTo>
                  <a:pt x="3835" y="173968"/>
                </a:lnTo>
                <a:lnTo>
                  <a:pt x="4279" y="186482"/>
                </a:lnTo>
                <a:lnTo>
                  <a:pt x="4397" y="192486"/>
                </a:lnTo>
                <a:lnTo>
                  <a:pt x="6381" y="199346"/>
                </a:lnTo>
                <a:lnTo>
                  <a:pt x="9608" y="206777"/>
                </a:lnTo>
                <a:lnTo>
                  <a:pt x="32998" y="252703"/>
                </a:lnTo>
                <a:lnTo>
                  <a:pt x="35925" y="256636"/>
                </a:lnTo>
                <a:lnTo>
                  <a:pt x="38830" y="259258"/>
                </a:lnTo>
                <a:lnTo>
                  <a:pt x="41718" y="261005"/>
                </a:lnTo>
                <a:lnTo>
                  <a:pt x="45550" y="263123"/>
                </a:lnTo>
                <a:lnTo>
                  <a:pt x="61751" y="271575"/>
                </a:lnTo>
                <a:lnTo>
                  <a:pt x="65896" y="274948"/>
                </a:lnTo>
                <a:lnTo>
                  <a:pt x="68335" y="277180"/>
                </a:lnTo>
                <a:lnTo>
                  <a:pt x="71866" y="278669"/>
                </a:lnTo>
                <a:lnTo>
                  <a:pt x="76126" y="279661"/>
                </a:lnTo>
                <a:lnTo>
                  <a:pt x="80870" y="280323"/>
                </a:lnTo>
                <a:lnTo>
                  <a:pt x="84985" y="279811"/>
                </a:lnTo>
                <a:lnTo>
                  <a:pt x="88681" y="278518"/>
                </a:lnTo>
                <a:lnTo>
                  <a:pt x="92098" y="276703"/>
                </a:lnTo>
                <a:lnTo>
                  <a:pt x="96281" y="275493"/>
                </a:lnTo>
                <a:lnTo>
                  <a:pt x="100974" y="274687"/>
                </a:lnTo>
                <a:lnTo>
                  <a:pt x="106008" y="274149"/>
                </a:lnTo>
                <a:lnTo>
                  <a:pt x="110317" y="272838"/>
                </a:lnTo>
                <a:lnTo>
                  <a:pt x="114141" y="271011"/>
                </a:lnTo>
                <a:lnTo>
                  <a:pt x="117644" y="268841"/>
                </a:lnTo>
                <a:lnTo>
                  <a:pt x="121884" y="266442"/>
                </a:lnTo>
                <a:lnTo>
                  <a:pt x="131675" y="261236"/>
                </a:lnTo>
                <a:lnTo>
                  <a:pt x="136000" y="257562"/>
                </a:lnTo>
                <a:lnTo>
                  <a:pt x="139836" y="253208"/>
                </a:lnTo>
                <a:lnTo>
                  <a:pt x="143346" y="248400"/>
                </a:lnTo>
                <a:lnTo>
                  <a:pt x="146639" y="244242"/>
                </a:lnTo>
                <a:lnTo>
                  <a:pt x="149786" y="240517"/>
                </a:lnTo>
                <a:lnTo>
                  <a:pt x="152837" y="237082"/>
                </a:lnTo>
                <a:lnTo>
                  <a:pt x="154871" y="233839"/>
                </a:lnTo>
                <a:lnTo>
                  <a:pt x="157131" y="227696"/>
                </a:lnTo>
                <a:lnTo>
                  <a:pt x="163215" y="211631"/>
                </a:lnTo>
                <a:lnTo>
                  <a:pt x="167505" y="200679"/>
                </a:lnTo>
                <a:lnTo>
                  <a:pt x="170364" y="187663"/>
                </a:lnTo>
                <a:lnTo>
                  <a:pt x="172271" y="173271"/>
                </a:lnTo>
                <a:lnTo>
                  <a:pt x="173542" y="157961"/>
                </a:lnTo>
                <a:lnTo>
                  <a:pt x="173436" y="143944"/>
                </a:lnTo>
                <a:lnTo>
                  <a:pt x="172413" y="130790"/>
                </a:lnTo>
                <a:lnTo>
                  <a:pt x="170779" y="118210"/>
                </a:lnTo>
                <a:lnTo>
                  <a:pt x="167785" y="106014"/>
                </a:lnTo>
                <a:lnTo>
                  <a:pt x="163884" y="94073"/>
                </a:lnTo>
                <a:lnTo>
                  <a:pt x="159378" y="82302"/>
                </a:lnTo>
                <a:lnTo>
                  <a:pt x="155422" y="72550"/>
                </a:lnTo>
                <a:lnTo>
                  <a:pt x="151831" y="64144"/>
                </a:lnTo>
                <a:lnTo>
                  <a:pt x="148485" y="56634"/>
                </a:lnTo>
                <a:lnTo>
                  <a:pt x="145302" y="50676"/>
                </a:lnTo>
                <a:lnTo>
                  <a:pt x="142228" y="45751"/>
                </a:lnTo>
                <a:lnTo>
                  <a:pt x="139226" y="41515"/>
                </a:lnTo>
                <a:lnTo>
                  <a:pt x="134367" y="36786"/>
                </a:lnTo>
                <a:lnTo>
                  <a:pt x="128270" y="31729"/>
                </a:lnTo>
                <a:lnTo>
                  <a:pt x="121348" y="26452"/>
                </a:lnTo>
                <a:lnTo>
                  <a:pt x="115781" y="21982"/>
                </a:lnTo>
                <a:lnTo>
                  <a:pt x="111116" y="18049"/>
                </a:lnTo>
                <a:lnTo>
                  <a:pt x="107055" y="14475"/>
                </a:lnTo>
                <a:lnTo>
                  <a:pt x="102442" y="12092"/>
                </a:lnTo>
                <a:lnTo>
                  <a:pt x="97462" y="10503"/>
                </a:lnTo>
                <a:lnTo>
                  <a:pt x="92236" y="9444"/>
                </a:lnTo>
                <a:lnTo>
                  <a:pt x="86848" y="8738"/>
                </a:lnTo>
                <a:lnTo>
                  <a:pt x="81351" y="8268"/>
                </a:lnTo>
                <a:lnTo>
                  <a:pt x="75781" y="7954"/>
                </a:lnTo>
                <a:lnTo>
                  <a:pt x="69210" y="6792"/>
                </a:lnTo>
                <a:lnTo>
                  <a:pt x="61972" y="5065"/>
                </a:lnTo>
                <a:lnTo>
                  <a:pt x="54289" y="2961"/>
                </a:lnTo>
                <a:lnTo>
                  <a:pt x="47262" y="1559"/>
                </a:lnTo>
                <a:lnTo>
                  <a:pt x="40673" y="624"/>
                </a:lnTo>
                <a:lnTo>
                  <a:pt x="34375" y="0"/>
                </a:lnTo>
                <a:lnTo>
                  <a:pt x="29223" y="537"/>
                </a:lnTo>
                <a:lnTo>
                  <a:pt x="24837" y="1848"/>
                </a:lnTo>
                <a:lnTo>
                  <a:pt x="4633" y="732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51"/>
          <p:cNvSpPr/>
          <p:nvPr/>
        </p:nvSpPr>
        <p:spPr>
          <a:xfrm>
            <a:off x="1545952" y="3721775"/>
            <a:ext cx="291421" cy="416719"/>
          </a:xfrm>
          <a:custGeom>
            <a:avLst/>
            <a:gdLst/>
            <a:ahLst/>
            <a:cxnLst/>
            <a:rect l="0" t="0" r="0" b="0"/>
            <a:pathLst>
              <a:path w="291421" h="416719">
                <a:moveTo>
                  <a:pt x="291420" y="75842"/>
                </a:moveTo>
                <a:lnTo>
                  <a:pt x="282318" y="66741"/>
                </a:lnTo>
                <a:lnTo>
                  <a:pt x="278685" y="64059"/>
                </a:lnTo>
                <a:lnTo>
                  <a:pt x="272107" y="61080"/>
                </a:lnTo>
                <a:lnTo>
                  <a:pt x="267115" y="57428"/>
                </a:lnTo>
                <a:lnTo>
                  <a:pt x="260929" y="52136"/>
                </a:lnTo>
                <a:lnTo>
                  <a:pt x="253948" y="45751"/>
                </a:lnTo>
                <a:lnTo>
                  <a:pt x="247389" y="40541"/>
                </a:lnTo>
                <a:lnTo>
                  <a:pt x="241111" y="36116"/>
                </a:lnTo>
                <a:lnTo>
                  <a:pt x="235020" y="32213"/>
                </a:lnTo>
                <a:lnTo>
                  <a:pt x="230008" y="28658"/>
                </a:lnTo>
                <a:lnTo>
                  <a:pt x="221898" y="22169"/>
                </a:lnTo>
                <a:lnTo>
                  <a:pt x="217450" y="20057"/>
                </a:lnTo>
                <a:lnTo>
                  <a:pt x="212579" y="18650"/>
                </a:lnTo>
                <a:lnTo>
                  <a:pt x="207427" y="17712"/>
                </a:lnTo>
                <a:lnTo>
                  <a:pt x="199162" y="14129"/>
                </a:lnTo>
                <a:lnTo>
                  <a:pt x="195625" y="11840"/>
                </a:lnTo>
                <a:lnTo>
                  <a:pt x="186614" y="9297"/>
                </a:lnTo>
                <a:lnTo>
                  <a:pt x="181544" y="8619"/>
                </a:lnTo>
                <a:lnTo>
                  <a:pt x="176260" y="7214"/>
                </a:lnTo>
                <a:lnTo>
                  <a:pt x="170831" y="5325"/>
                </a:lnTo>
                <a:lnTo>
                  <a:pt x="165308" y="3113"/>
                </a:lnTo>
                <a:lnTo>
                  <a:pt x="159720" y="1639"/>
                </a:lnTo>
                <a:lnTo>
                  <a:pt x="154090" y="655"/>
                </a:lnTo>
                <a:lnTo>
                  <a:pt x="148432" y="0"/>
                </a:lnTo>
                <a:lnTo>
                  <a:pt x="142755" y="516"/>
                </a:lnTo>
                <a:lnTo>
                  <a:pt x="137065" y="1812"/>
                </a:lnTo>
                <a:lnTo>
                  <a:pt x="131366" y="3629"/>
                </a:lnTo>
                <a:lnTo>
                  <a:pt x="125663" y="4840"/>
                </a:lnTo>
                <a:lnTo>
                  <a:pt x="119955" y="5647"/>
                </a:lnTo>
                <a:lnTo>
                  <a:pt x="114245" y="6186"/>
                </a:lnTo>
                <a:lnTo>
                  <a:pt x="109486" y="7497"/>
                </a:lnTo>
                <a:lnTo>
                  <a:pt x="101658" y="11494"/>
                </a:lnTo>
                <a:lnTo>
                  <a:pt x="97284" y="12941"/>
                </a:lnTo>
                <a:lnTo>
                  <a:pt x="92464" y="13905"/>
                </a:lnTo>
                <a:lnTo>
                  <a:pt x="87345" y="14548"/>
                </a:lnTo>
                <a:lnTo>
                  <a:pt x="79117" y="17803"/>
                </a:lnTo>
                <a:lnTo>
                  <a:pt x="71333" y="22425"/>
                </a:lnTo>
                <a:lnTo>
                  <a:pt x="61524" y="27653"/>
                </a:lnTo>
                <a:lnTo>
                  <a:pt x="53354" y="33153"/>
                </a:lnTo>
                <a:lnTo>
                  <a:pt x="45595" y="38771"/>
                </a:lnTo>
                <a:lnTo>
                  <a:pt x="40859" y="41603"/>
                </a:lnTo>
                <a:lnTo>
                  <a:pt x="35797" y="44444"/>
                </a:lnTo>
                <a:lnTo>
                  <a:pt x="27632" y="52680"/>
                </a:lnTo>
                <a:lnTo>
                  <a:pt x="20828" y="61738"/>
                </a:lnTo>
                <a:lnTo>
                  <a:pt x="14629" y="68938"/>
                </a:lnTo>
                <a:lnTo>
                  <a:pt x="8700" y="77854"/>
                </a:lnTo>
                <a:lnTo>
                  <a:pt x="5785" y="82898"/>
                </a:lnTo>
                <a:lnTo>
                  <a:pt x="2546" y="93583"/>
                </a:lnTo>
                <a:lnTo>
                  <a:pt x="1107" y="103729"/>
                </a:lnTo>
                <a:lnTo>
                  <a:pt x="296" y="116702"/>
                </a:lnTo>
                <a:lnTo>
                  <a:pt x="22" y="145720"/>
                </a:lnTo>
                <a:lnTo>
                  <a:pt x="0" y="153860"/>
                </a:lnTo>
                <a:lnTo>
                  <a:pt x="1890" y="161191"/>
                </a:lnTo>
                <a:lnTo>
                  <a:pt x="5055" y="167984"/>
                </a:lnTo>
                <a:lnTo>
                  <a:pt x="12699" y="179659"/>
                </a:lnTo>
                <a:lnTo>
                  <a:pt x="19272" y="188023"/>
                </a:lnTo>
                <a:lnTo>
                  <a:pt x="22357" y="190635"/>
                </a:lnTo>
                <a:lnTo>
                  <a:pt x="25368" y="192375"/>
                </a:lnTo>
                <a:lnTo>
                  <a:pt x="28327" y="193536"/>
                </a:lnTo>
                <a:lnTo>
                  <a:pt x="36695" y="194825"/>
                </a:lnTo>
                <a:lnTo>
                  <a:pt x="41593" y="195169"/>
                </a:lnTo>
                <a:lnTo>
                  <a:pt x="49576" y="195552"/>
                </a:lnTo>
                <a:lnTo>
                  <a:pt x="53038" y="195653"/>
                </a:lnTo>
                <a:lnTo>
                  <a:pt x="56299" y="194769"/>
                </a:lnTo>
                <a:lnTo>
                  <a:pt x="62462" y="191246"/>
                </a:lnTo>
                <a:lnTo>
                  <a:pt x="80388" y="179357"/>
                </a:lnTo>
                <a:lnTo>
                  <a:pt x="86914" y="174379"/>
                </a:lnTo>
                <a:lnTo>
                  <a:pt x="93170" y="169156"/>
                </a:lnTo>
                <a:lnTo>
                  <a:pt x="104249" y="159225"/>
                </a:lnTo>
                <a:lnTo>
                  <a:pt x="112348" y="151636"/>
                </a:lnTo>
                <a:lnTo>
                  <a:pt x="122262" y="142009"/>
                </a:lnTo>
                <a:lnTo>
                  <a:pt x="127213" y="138051"/>
                </a:lnTo>
                <a:lnTo>
                  <a:pt x="133371" y="133507"/>
                </a:lnTo>
                <a:lnTo>
                  <a:pt x="140334" y="128573"/>
                </a:lnTo>
                <a:lnTo>
                  <a:pt x="145929" y="123379"/>
                </a:lnTo>
                <a:lnTo>
                  <a:pt x="154685" y="112527"/>
                </a:lnTo>
                <a:lnTo>
                  <a:pt x="161751" y="103894"/>
                </a:lnTo>
                <a:lnTo>
                  <a:pt x="168067" y="96882"/>
                </a:lnTo>
                <a:lnTo>
                  <a:pt x="176978" y="87580"/>
                </a:lnTo>
                <a:lnTo>
                  <a:pt x="185650" y="77838"/>
                </a:lnTo>
                <a:lnTo>
                  <a:pt x="191389" y="68474"/>
                </a:lnTo>
                <a:lnTo>
                  <a:pt x="194253" y="65215"/>
                </a:lnTo>
                <a:lnTo>
                  <a:pt x="197114" y="63042"/>
                </a:lnTo>
                <a:lnTo>
                  <a:pt x="204000" y="59555"/>
                </a:lnTo>
                <a:lnTo>
                  <a:pt x="212927" y="58772"/>
                </a:lnTo>
                <a:lnTo>
                  <a:pt x="213374" y="59700"/>
                </a:lnTo>
                <a:lnTo>
                  <a:pt x="213870" y="63270"/>
                </a:lnTo>
                <a:lnTo>
                  <a:pt x="214955" y="65556"/>
                </a:lnTo>
                <a:lnTo>
                  <a:pt x="220080" y="73323"/>
                </a:lnTo>
                <a:lnTo>
                  <a:pt x="221613" y="78850"/>
                </a:lnTo>
                <a:lnTo>
                  <a:pt x="222477" y="87317"/>
                </a:lnTo>
                <a:lnTo>
                  <a:pt x="223550" y="93017"/>
                </a:lnTo>
                <a:lnTo>
                  <a:pt x="227283" y="109510"/>
                </a:lnTo>
                <a:lnTo>
                  <a:pt x="229612" y="117337"/>
                </a:lnTo>
                <a:lnTo>
                  <a:pt x="232117" y="124461"/>
                </a:lnTo>
                <a:lnTo>
                  <a:pt x="234740" y="131115"/>
                </a:lnTo>
                <a:lnTo>
                  <a:pt x="236488" y="138408"/>
                </a:lnTo>
                <a:lnTo>
                  <a:pt x="237654" y="146128"/>
                </a:lnTo>
                <a:lnTo>
                  <a:pt x="238431" y="154132"/>
                </a:lnTo>
                <a:lnTo>
                  <a:pt x="238949" y="164230"/>
                </a:lnTo>
                <a:lnTo>
                  <a:pt x="239525" y="188151"/>
                </a:lnTo>
                <a:lnTo>
                  <a:pt x="239849" y="214740"/>
                </a:lnTo>
                <a:lnTo>
                  <a:pt x="240846" y="224638"/>
                </a:lnTo>
                <a:lnTo>
                  <a:pt x="242464" y="236000"/>
                </a:lnTo>
                <a:lnTo>
                  <a:pt x="244495" y="248336"/>
                </a:lnTo>
                <a:lnTo>
                  <a:pt x="245850" y="258466"/>
                </a:lnTo>
                <a:lnTo>
                  <a:pt x="246752" y="267124"/>
                </a:lnTo>
                <a:lnTo>
                  <a:pt x="247354" y="274801"/>
                </a:lnTo>
                <a:lnTo>
                  <a:pt x="248708" y="282776"/>
                </a:lnTo>
                <a:lnTo>
                  <a:pt x="250563" y="290950"/>
                </a:lnTo>
                <a:lnTo>
                  <a:pt x="252752" y="299258"/>
                </a:lnTo>
                <a:lnTo>
                  <a:pt x="254211" y="306701"/>
                </a:lnTo>
                <a:lnTo>
                  <a:pt x="255184" y="313568"/>
                </a:lnTo>
                <a:lnTo>
                  <a:pt x="256265" y="326278"/>
                </a:lnTo>
                <a:lnTo>
                  <a:pt x="256746" y="338277"/>
                </a:lnTo>
                <a:lnTo>
                  <a:pt x="257016" y="364844"/>
                </a:lnTo>
                <a:lnTo>
                  <a:pt x="258007" y="372333"/>
                </a:lnTo>
                <a:lnTo>
                  <a:pt x="261647" y="383193"/>
                </a:lnTo>
                <a:lnTo>
                  <a:pt x="264501" y="394662"/>
                </a:lnTo>
                <a:lnTo>
                  <a:pt x="263949" y="397927"/>
                </a:lnTo>
                <a:lnTo>
                  <a:pt x="260796" y="404093"/>
                </a:lnTo>
                <a:lnTo>
                  <a:pt x="260526" y="406119"/>
                </a:lnTo>
                <a:lnTo>
                  <a:pt x="261299" y="407469"/>
                </a:lnTo>
                <a:lnTo>
                  <a:pt x="262767" y="408369"/>
                </a:lnTo>
                <a:lnTo>
                  <a:pt x="263746" y="409922"/>
                </a:lnTo>
                <a:lnTo>
                  <a:pt x="265316" y="416718"/>
                </a:lnTo>
                <a:lnTo>
                  <a:pt x="265702" y="4101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52"/>
          <p:cNvSpPr/>
          <p:nvPr/>
        </p:nvSpPr>
        <p:spPr>
          <a:xfrm>
            <a:off x="1957387" y="3849052"/>
            <a:ext cx="222886" cy="240031"/>
          </a:xfrm>
          <a:custGeom>
            <a:avLst/>
            <a:gdLst/>
            <a:ahLst/>
            <a:cxnLst/>
            <a:rect l="0" t="0" r="0" b="0"/>
            <a:pathLst>
              <a:path w="222886" h="240031">
                <a:moveTo>
                  <a:pt x="0" y="0"/>
                </a:moveTo>
                <a:lnTo>
                  <a:pt x="4551" y="9102"/>
                </a:lnTo>
                <a:lnTo>
                  <a:pt x="8749" y="13688"/>
                </a:lnTo>
                <a:lnTo>
                  <a:pt x="14405" y="18651"/>
                </a:lnTo>
                <a:lnTo>
                  <a:pt x="21033" y="23863"/>
                </a:lnTo>
                <a:lnTo>
                  <a:pt x="26405" y="28291"/>
                </a:lnTo>
                <a:lnTo>
                  <a:pt x="30938" y="32196"/>
                </a:lnTo>
                <a:lnTo>
                  <a:pt x="34913" y="35751"/>
                </a:lnTo>
                <a:lnTo>
                  <a:pt x="41869" y="42242"/>
                </a:lnTo>
                <a:lnTo>
                  <a:pt x="45058" y="45307"/>
                </a:lnTo>
                <a:lnTo>
                  <a:pt x="49088" y="48302"/>
                </a:lnTo>
                <a:lnTo>
                  <a:pt x="53681" y="51251"/>
                </a:lnTo>
                <a:lnTo>
                  <a:pt x="58647" y="54170"/>
                </a:lnTo>
                <a:lnTo>
                  <a:pt x="63863" y="57068"/>
                </a:lnTo>
                <a:lnTo>
                  <a:pt x="74738" y="62829"/>
                </a:lnTo>
                <a:lnTo>
                  <a:pt x="81258" y="67603"/>
                </a:lnTo>
                <a:lnTo>
                  <a:pt x="88462" y="73644"/>
                </a:lnTo>
                <a:lnTo>
                  <a:pt x="96122" y="80529"/>
                </a:lnTo>
                <a:lnTo>
                  <a:pt x="103134" y="86070"/>
                </a:lnTo>
                <a:lnTo>
                  <a:pt x="109713" y="90718"/>
                </a:lnTo>
                <a:lnTo>
                  <a:pt x="116005" y="94768"/>
                </a:lnTo>
                <a:lnTo>
                  <a:pt x="121152" y="99374"/>
                </a:lnTo>
                <a:lnTo>
                  <a:pt x="125535" y="104350"/>
                </a:lnTo>
                <a:lnTo>
                  <a:pt x="129410" y="109571"/>
                </a:lnTo>
                <a:lnTo>
                  <a:pt x="132946" y="114005"/>
                </a:lnTo>
                <a:lnTo>
                  <a:pt x="139415" y="121471"/>
                </a:lnTo>
                <a:lnTo>
                  <a:pt x="148005" y="130505"/>
                </a:lnTo>
                <a:lnTo>
                  <a:pt x="152962" y="135581"/>
                </a:lnTo>
                <a:lnTo>
                  <a:pt x="157220" y="140870"/>
                </a:lnTo>
                <a:lnTo>
                  <a:pt x="161011" y="146301"/>
                </a:lnTo>
                <a:lnTo>
                  <a:pt x="164490" y="151826"/>
                </a:lnTo>
                <a:lnTo>
                  <a:pt x="167763" y="157415"/>
                </a:lnTo>
                <a:lnTo>
                  <a:pt x="170897" y="163046"/>
                </a:lnTo>
                <a:lnTo>
                  <a:pt x="173939" y="168705"/>
                </a:lnTo>
                <a:lnTo>
                  <a:pt x="196423" y="208525"/>
                </a:lnTo>
                <a:lnTo>
                  <a:pt x="203339" y="219027"/>
                </a:lnTo>
                <a:lnTo>
                  <a:pt x="208902" y="226028"/>
                </a:lnTo>
                <a:lnTo>
                  <a:pt x="222885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53"/>
          <p:cNvSpPr/>
          <p:nvPr/>
        </p:nvSpPr>
        <p:spPr>
          <a:xfrm>
            <a:off x="1965959" y="3814762"/>
            <a:ext cx="214314" cy="274321"/>
          </a:xfrm>
          <a:custGeom>
            <a:avLst/>
            <a:gdLst/>
            <a:ahLst/>
            <a:cxnLst/>
            <a:rect l="0" t="0" r="0" b="0"/>
            <a:pathLst>
              <a:path w="214314" h="274321">
                <a:moveTo>
                  <a:pt x="214313" y="0"/>
                </a:moveTo>
                <a:lnTo>
                  <a:pt x="205211" y="4551"/>
                </a:lnTo>
                <a:lnTo>
                  <a:pt x="200625" y="7797"/>
                </a:lnTo>
                <a:lnTo>
                  <a:pt x="195663" y="11865"/>
                </a:lnTo>
                <a:lnTo>
                  <a:pt x="190449" y="16483"/>
                </a:lnTo>
                <a:lnTo>
                  <a:pt x="186021" y="21466"/>
                </a:lnTo>
                <a:lnTo>
                  <a:pt x="182117" y="26693"/>
                </a:lnTo>
                <a:lnTo>
                  <a:pt x="178562" y="32083"/>
                </a:lnTo>
                <a:lnTo>
                  <a:pt x="175238" y="37581"/>
                </a:lnTo>
                <a:lnTo>
                  <a:pt x="172071" y="43152"/>
                </a:lnTo>
                <a:lnTo>
                  <a:pt x="169007" y="48770"/>
                </a:lnTo>
                <a:lnTo>
                  <a:pt x="165059" y="55374"/>
                </a:lnTo>
                <a:lnTo>
                  <a:pt x="155592" y="70331"/>
                </a:lnTo>
                <a:lnTo>
                  <a:pt x="139553" y="94816"/>
                </a:lnTo>
                <a:lnTo>
                  <a:pt x="132088" y="105121"/>
                </a:lnTo>
                <a:lnTo>
                  <a:pt x="105283" y="140473"/>
                </a:lnTo>
                <a:lnTo>
                  <a:pt x="90925" y="160540"/>
                </a:lnTo>
                <a:lnTo>
                  <a:pt x="84429" y="168939"/>
                </a:lnTo>
                <a:lnTo>
                  <a:pt x="78194" y="176444"/>
                </a:lnTo>
                <a:lnTo>
                  <a:pt x="72132" y="183352"/>
                </a:lnTo>
                <a:lnTo>
                  <a:pt x="67138" y="189862"/>
                </a:lnTo>
                <a:lnTo>
                  <a:pt x="62856" y="196107"/>
                </a:lnTo>
                <a:lnTo>
                  <a:pt x="59049" y="202176"/>
                </a:lnTo>
                <a:lnTo>
                  <a:pt x="55559" y="208126"/>
                </a:lnTo>
                <a:lnTo>
                  <a:pt x="52279" y="213999"/>
                </a:lnTo>
                <a:lnTo>
                  <a:pt x="49141" y="219818"/>
                </a:lnTo>
                <a:lnTo>
                  <a:pt x="45143" y="224651"/>
                </a:lnTo>
                <a:lnTo>
                  <a:pt x="40573" y="228825"/>
                </a:lnTo>
                <a:lnTo>
                  <a:pt x="35621" y="232560"/>
                </a:lnTo>
                <a:lnTo>
                  <a:pt x="32320" y="236003"/>
                </a:lnTo>
                <a:lnTo>
                  <a:pt x="30120" y="239250"/>
                </a:lnTo>
                <a:lnTo>
                  <a:pt x="28652" y="242368"/>
                </a:lnTo>
                <a:lnTo>
                  <a:pt x="25769" y="246351"/>
                </a:lnTo>
                <a:lnTo>
                  <a:pt x="21942" y="250911"/>
                </a:lnTo>
                <a:lnTo>
                  <a:pt x="17486" y="255857"/>
                </a:lnTo>
                <a:lnTo>
                  <a:pt x="13562" y="259154"/>
                </a:lnTo>
                <a:lnTo>
                  <a:pt x="9994" y="261352"/>
                </a:lnTo>
                <a:lnTo>
                  <a:pt x="6663" y="262817"/>
                </a:lnTo>
                <a:lnTo>
                  <a:pt x="4442" y="264747"/>
                </a:lnTo>
                <a:lnTo>
                  <a:pt x="2962" y="266985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54"/>
          <p:cNvSpPr/>
          <p:nvPr/>
        </p:nvSpPr>
        <p:spPr>
          <a:xfrm>
            <a:off x="2351722" y="3910715"/>
            <a:ext cx="334329" cy="29002"/>
          </a:xfrm>
          <a:custGeom>
            <a:avLst/>
            <a:gdLst/>
            <a:ahLst/>
            <a:cxnLst/>
            <a:rect l="0" t="0" r="0" b="0"/>
            <a:pathLst>
              <a:path w="334329" h="29002">
                <a:moveTo>
                  <a:pt x="0" y="24062"/>
                </a:moveTo>
                <a:lnTo>
                  <a:pt x="13653" y="28613"/>
                </a:lnTo>
                <a:lnTo>
                  <a:pt x="19579" y="29001"/>
                </a:lnTo>
                <a:lnTo>
                  <a:pt x="25435" y="28307"/>
                </a:lnTo>
                <a:lnTo>
                  <a:pt x="31244" y="26892"/>
                </a:lnTo>
                <a:lnTo>
                  <a:pt x="38927" y="25949"/>
                </a:lnTo>
                <a:lnTo>
                  <a:pt x="47859" y="25320"/>
                </a:lnTo>
                <a:lnTo>
                  <a:pt x="57623" y="24900"/>
                </a:lnTo>
                <a:lnTo>
                  <a:pt x="68896" y="23669"/>
                </a:lnTo>
                <a:lnTo>
                  <a:pt x="81173" y="21895"/>
                </a:lnTo>
                <a:lnTo>
                  <a:pt x="94120" y="19760"/>
                </a:lnTo>
                <a:lnTo>
                  <a:pt x="113229" y="17384"/>
                </a:lnTo>
                <a:lnTo>
                  <a:pt x="162402" y="12204"/>
                </a:lnTo>
                <a:lnTo>
                  <a:pt x="182563" y="9489"/>
                </a:lnTo>
                <a:lnTo>
                  <a:pt x="198861" y="6727"/>
                </a:lnTo>
                <a:lnTo>
                  <a:pt x="212584" y="3933"/>
                </a:lnTo>
                <a:lnTo>
                  <a:pt x="223638" y="2070"/>
                </a:lnTo>
                <a:lnTo>
                  <a:pt x="232912" y="828"/>
                </a:lnTo>
                <a:lnTo>
                  <a:pt x="240999" y="0"/>
                </a:lnTo>
                <a:lnTo>
                  <a:pt x="250201" y="401"/>
                </a:lnTo>
                <a:lnTo>
                  <a:pt x="260146" y="1621"/>
                </a:lnTo>
                <a:lnTo>
                  <a:pt x="270586" y="3386"/>
                </a:lnTo>
                <a:lnTo>
                  <a:pt x="278498" y="4563"/>
                </a:lnTo>
                <a:lnTo>
                  <a:pt x="284725" y="5348"/>
                </a:lnTo>
                <a:lnTo>
                  <a:pt x="289829" y="5871"/>
                </a:lnTo>
                <a:lnTo>
                  <a:pt x="296090" y="6219"/>
                </a:lnTo>
                <a:lnTo>
                  <a:pt x="310665" y="6607"/>
                </a:lnTo>
                <a:lnTo>
                  <a:pt x="334328" y="69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55"/>
          <p:cNvSpPr/>
          <p:nvPr/>
        </p:nvSpPr>
        <p:spPr>
          <a:xfrm>
            <a:off x="2771822" y="3711940"/>
            <a:ext cx="248556" cy="411433"/>
          </a:xfrm>
          <a:custGeom>
            <a:avLst/>
            <a:gdLst/>
            <a:ahLst/>
            <a:cxnLst/>
            <a:rect l="0" t="0" r="0" b="0"/>
            <a:pathLst>
              <a:path w="248556" h="411433">
                <a:moveTo>
                  <a:pt x="205692" y="42814"/>
                </a:moveTo>
                <a:lnTo>
                  <a:pt x="205692" y="29162"/>
                </a:lnTo>
                <a:lnTo>
                  <a:pt x="204740" y="24188"/>
                </a:lnTo>
                <a:lnTo>
                  <a:pt x="201142" y="16121"/>
                </a:lnTo>
                <a:lnTo>
                  <a:pt x="193761" y="6224"/>
                </a:lnTo>
                <a:lnTo>
                  <a:pt x="191070" y="4134"/>
                </a:lnTo>
                <a:lnTo>
                  <a:pt x="188325" y="2740"/>
                </a:lnTo>
                <a:lnTo>
                  <a:pt x="182733" y="1191"/>
                </a:lnTo>
                <a:lnTo>
                  <a:pt x="177073" y="503"/>
                </a:lnTo>
                <a:lnTo>
                  <a:pt x="173278" y="319"/>
                </a:lnTo>
                <a:lnTo>
                  <a:pt x="163981" y="115"/>
                </a:lnTo>
                <a:lnTo>
                  <a:pt x="148037" y="0"/>
                </a:lnTo>
                <a:lnTo>
                  <a:pt x="142490" y="937"/>
                </a:lnTo>
                <a:lnTo>
                  <a:pt x="136888" y="2513"/>
                </a:lnTo>
                <a:lnTo>
                  <a:pt x="131248" y="4517"/>
                </a:lnTo>
                <a:lnTo>
                  <a:pt x="125583" y="6805"/>
                </a:lnTo>
                <a:lnTo>
                  <a:pt x="119901" y="9284"/>
                </a:lnTo>
                <a:lnTo>
                  <a:pt x="108508" y="14577"/>
                </a:lnTo>
                <a:lnTo>
                  <a:pt x="97094" y="20105"/>
                </a:lnTo>
                <a:lnTo>
                  <a:pt x="90431" y="22912"/>
                </a:lnTo>
                <a:lnTo>
                  <a:pt x="83132" y="25736"/>
                </a:lnTo>
                <a:lnTo>
                  <a:pt x="75408" y="28571"/>
                </a:lnTo>
                <a:lnTo>
                  <a:pt x="68354" y="31414"/>
                </a:lnTo>
                <a:lnTo>
                  <a:pt x="61746" y="34262"/>
                </a:lnTo>
                <a:lnTo>
                  <a:pt x="55435" y="37113"/>
                </a:lnTo>
                <a:lnTo>
                  <a:pt x="50276" y="40918"/>
                </a:lnTo>
                <a:lnTo>
                  <a:pt x="45884" y="45360"/>
                </a:lnTo>
                <a:lnTo>
                  <a:pt x="42003" y="50227"/>
                </a:lnTo>
                <a:lnTo>
                  <a:pt x="37511" y="54423"/>
                </a:lnTo>
                <a:lnTo>
                  <a:pt x="32612" y="58174"/>
                </a:lnTo>
                <a:lnTo>
                  <a:pt x="27441" y="61626"/>
                </a:lnTo>
                <a:lnTo>
                  <a:pt x="23040" y="64881"/>
                </a:lnTo>
                <a:lnTo>
                  <a:pt x="15611" y="71037"/>
                </a:lnTo>
                <a:lnTo>
                  <a:pt x="9134" y="79488"/>
                </a:lnTo>
                <a:lnTo>
                  <a:pt x="4033" y="88641"/>
                </a:lnTo>
                <a:lnTo>
                  <a:pt x="1766" y="95885"/>
                </a:lnTo>
                <a:lnTo>
                  <a:pt x="758" y="104819"/>
                </a:lnTo>
                <a:lnTo>
                  <a:pt x="311" y="114187"/>
                </a:lnTo>
                <a:lnTo>
                  <a:pt x="59" y="124816"/>
                </a:lnTo>
                <a:lnTo>
                  <a:pt x="0" y="131012"/>
                </a:lnTo>
                <a:lnTo>
                  <a:pt x="936" y="133046"/>
                </a:lnTo>
                <a:lnTo>
                  <a:pt x="2513" y="134401"/>
                </a:lnTo>
                <a:lnTo>
                  <a:pt x="8711" y="136859"/>
                </a:lnTo>
                <a:lnTo>
                  <a:pt x="20990" y="141127"/>
                </a:lnTo>
                <a:lnTo>
                  <a:pt x="26360" y="142646"/>
                </a:lnTo>
                <a:lnTo>
                  <a:pt x="30892" y="143659"/>
                </a:lnTo>
                <a:lnTo>
                  <a:pt x="34867" y="144335"/>
                </a:lnTo>
                <a:lnTo>
                  <a:pt x="40373" y="143832"/>
                </a:lnTo>
                <a:lnTo>
                  <a:pt x="46902" y="142544"/>
                </a:lnTo>
                <a:lnTo>
                  <a:pt x="54112" y="140734"/>
                </a:lnTo>
                <a:lnTo>
                  <a:pt x="60824" y="139526"/>
                </a:lnTo>
                <a:lnTo>
                  <a:pt x="67204" y="138722"/>
                </a:lnTo>
                <a:lnTo>
                  <a:pt x="73362" y="138185"/>
                </a:lnTo>
                <a:lnTo>
                  <a:pt x="80324" y="136875"/>
                </a:lnTo>
                <a:lnTo>
                  <a:pt x="87824" y="135049"/>
                </a:lnTo>
                <a:lnTo>
                  <a:pt x="95681" y="132879"/>
                </a:lnTo>
                <a:lnTo>
                  <a:pt x="104729" y="128575"/>
                </a:lnTo>
                <a:lnTo>
                  <a:pt x="114571" y="122848"/>
                </a:lnTo>
                <a:lnTo>
                  <a:pt x="153191" y="97676"/>
                </a:lnTo>
                <a:lnTo>
                  <a:pt x="161167" y="92724"/>
                </a:lnTo>
                <a:lnTo>
                  <a:pt x="168389" y="88470"/>
                </a:lnTo>
                <a:lnTo>
                  <a:pt x="175108" y="84681"/>
                </a:lnTo>
                <a:lnTo>
                  <a:pt x="181493" y="80251"/>
                </a:lnTo>
                <a:lnTo>
                  <a:pt x="187655" y="75392"/>
                </a:lnTo>
                <a:lnTo>
                  <a:pt x="193667" y="70248"/>
                </a:lnTo>
                <a:lnTo>
                  <a:pt x="198628" y="65866"/>
                </a:lnTo>
                <a:lnTo>
                  <a:pt x="206680" y="58457"/>
                </a:lnTo>
                <a:lnTo>
                  <a:pt x="213434" y="49449"/>
                </a:lnTo>
                <a:lnTo>
                  <a:pt x="216568" y="44380"/>
                </a:lnTo>
                <a:lnTo>
                  <a:pt x="220563" y="40048"/>
                </a:lnTo>
                <a:lnTo>
                  <a:pt x="225131" y="36208"/>
                </a:lnTo>
                <a:lnTo>
                  <a:pt x="230082" y="32695"/>
                </a:lnTo>
                <a:lnTo>
                  <a:pt x="233382" y="29401"/>
                </a:lnTo>
                <a:lnTo>
                  <a:pt x="235582" y="26252"/>
                </a:lnTo>
                <a:lnTo>
                  <a:pt x="237049" y="23201"/>
                </a:lnTo>
                <a:lnTo>
                  <a:pt x="237074" y="21166"/>
                </a:lnTo>
                <a:lnTo>
                  <a:pt x="236139" y="19810"/>
                </a:lnTo>
                <a:lnTo>
                  <a:pt x="234562" y="18905"/>
                </a:lnTo>
                <a:lnTo>
                  <a:pt x="233511" y="20208"/>
                </a:lnTo>
                <a:lnTo>
                  <a:pt x="232344" y="26734"/>
                </a:lnTo>
                <a:lnTo>
                  <a:pt x="232033" y="34952"/>
                </a:lnTo>
                <a:lnTo>
                  <a:pt x="231492" y="86970"/>
                </a:lnTo>
                <a:lnTo>
                  <a:pt x="232417" y="95112"/>
                </a:lnTo>
                <a:lnTo>
                  <a:pt x="233986" y="103397"/>
                </a:lnTo>
                <a:lnTo>
                  <a:pt x="235985" y="111778"/>
                </a:lnTo>
                <a:lnTo>
                  <a:pt x="238270" y="124985"/>
                </a:lnTo>
                <a:lnTo>
                  <a:pt x="243349" y="159980"/>
                </a:lnTo>
                <a:lnTo>
                  <a:pt x="245084" y="175217"/>
                </a:lnTo>
                <a:lnTo>
                  <a:pt x="246241" y="188233"/>
                </a:lnTo>
                <a:lnTo>
                  <a:pt x="247012" y="199768"/>
                </a:lnTo>
                <a:lnTo>
                  <a:pt x="247870" y="220204"/>
                </a:lnTo>
                <a:lnTo>
                  <a:pt x="248352" y="247774"/>
                </a:lnTo>
                <a:lnTo>
                  <a:pt x="248554" y="377630"/>
                </a:lnTo>
                <a:lnTo>
                  <a:pt x="247602" y="381277"/>
                </a:lnTo>
                <a:lnTo>
                  <a:pt x="242663" y="390962"/>
                </a:lnTo>
                <a:lnTo>
                  <a:pt x="241174" y="396937"/>
                </a:lnTo>
                <a:lnTo>
                  <a:pt x="241729" y="399863"/>
                </a:lnTo>
                <a:lnTo>
                  <a:pt x="248555" y="4114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56"/>
          <p:cNvSpPr/>
          <p:nvPr/>
        </p:nvSpPr>
        <p:spPr>
          <a:xfrm>
            <a:off x="3166110" y="3874770"/>
            <a:ext cx="214313" cy="8573"/>
          </a:xfrm>
          <a:custGeom>
            <a:avLst/>
            <a:gdLst/>
            <a:ahLst/>
            <a:cxnLst/>
            <a:rect l="0" t="0" r="0" b="0"/>
            <a:pathLst>
              <a:path w="214313" h="8573">
                <a:moveTo>
                  <a:pt x="0" y="8572"/>
                </a:moveTo>
                <a:lnTo>
                  <a:pt x="9101" y="8572"/>
                </a:lnTo>
                <a:lnTo>
                  <a:pt x="18450" y="7620"/>
                </a:lnTo>
                <a:lnTo>
                  <a:pt x="46617" y="4021"/>
                </a:lnTo>
                <a:lnTo>
                  <a:pt x="60606" y="2680"/>
                </a:lnTo>
                <a:lnTo>
                  <a:pt x="73741" y="1787"/>
                </a:lnTo>
                <a:lnTo>
                  <a:pt x="86308" y="1191"/>
                </a:lnTo>
                <a:lnTo>
                  <a:pt x="115511" y="529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57"/>
          <p:cNvSpPr/>
          <p:nvPr/>
        </p:nvSpPr>
        <p:spPr>
          <a:xfrm>
            <a:off x="3191827" y="3934777"/>
            <a:ext cx="291466" cy="34291"/>
          </a:xfrm>
          <a:custGeom>
            <a:avLst/>
            <a:gdLst/>
            <a:ahLst/>
            <a:cxnLst/>
            <a:rect l="0" t="0" r="0" b="0"/>
            <a:pathLst>
              <a:path w="291466" h="34291">
                <a:moveTo>
                  <a:pt x="0" y="34290"/>
                </a:moveTo>
                <a:lnTo>
                  <a:pt x="34074" y="34290"/>
                </a:lnTo>
                <a:lnTo>
                  <a:pt x="38909" y="33338"/>
                </a:lnTo>
                <a:lnTo>
                  <a:pt x="44037" y="31750"/>
                </a:lnTo>
                <a:lnTo>
                  <a:pt x="49360" y="29739"/>
                </a:lnTo>
                <a:lnTo>
                  <a:pt x="55767" y="28399"/>
                </a:lnTo>
                <a:lnTo>
                  <a:pt x="62896" y="27505"/>
                </a:lnTo>
                <a:lnTo>
                  <a:pt x="70506" y="26909"/>
                </a:lnTo>
                <a:lnTo>
                  <a:pt x="77484" y="25559"/>
                </a:lnTo>
                <a:lnTo>
                  <a:pt x="84041" y="23707"/>
                </a:lnTo>
                <a:lnTo>
                  <a:pt x="90317" y="21520"/>
                </a:lnTo>
                <a:lnTo>
                  <a:pt x="97359" y="20061"/>
                </a:lnTo>
                <a:lnTo>
                  <a:pt x="104911" y="19089"/>
                </a:lnTo>
                <a:lnTo>
                  <a:pt x="112803" y="18441"/>
                </a:lnTo>
                <a:lnTo>
                  <a:pt x="119970" y="17057"/>
                </a:lnTo>
                <a:lnTo>
                  <a:pt x="126652" y="15181"/>
                </a:lnTo>
                <a:lnTo>
                  <a:pt x="133012" y="12979"/>
                </a:lnTo>
                <a:lnTo>
                  <a:pt x="142015" y="10557"/>
                </a:lnTo>
                <a:lnTo>
                  <a:pt x="152779" y="7991"/>
                </a:lnTo>
                <a:lnTo>
                  <a:pt x="164718" y="5327"/>
                </a:lnTo>
                <a:lnTo>
                  <a:pt x="174582" y="3551"/>
                </a:lnTo>
                <a:lnTo>
                  <a:pt x="183063" y="2368"/>
                </a:lnTo>
                <a:lnTo>
                  <a:pt x="190622" y="1579"/>
                </a:lnTo>
                <a:lnTo>
                  <a:pt x="197566" y="1052"/>
                </a:lnTo>
                <a:lnTo>
                  <a:pt x="204101" y="702"/>
                </a:lnTo>
                <a:lnTo>
                  <a:pt x="216442" y="312"/>
                </a:lnTo>
                <a:lnTo>
                  <a:pt x="242426" y="62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58"/>
          <p:cNvSpPr/>
          <p:nvPr/>
        </p:nvSpPr>
        <p:spPr>
          <a:xfrm>
            <a:off x="3526154" y="3754754"/>
            <a:ext cx="68581" cy="342901"/>
          </a:xfrm>
          <a:custGeom>
            <a:avLst/>
            <a:gdLst/>
            <a:ahLst/>
            <a:cxnLst/>
            <a:rect l="0" t="0" r="0" b="0"/>
            <a:pathLst>
              <a:path w="68581" h="342901">
                <a:moveTo>
                  <a:pt x="0" y="0"/>
                </a:moveTo>
                <a:lnTo>
                  <a:pt x="4551" y="9102"/>
                </a:lnTo>
                <a:lnTo>
                  <a:pt x="5892" y="12736"/>
                </a:lnTo>
                <a:lnTo>
                  <a:pt x="8731" y="24306"/>
                </a:lnTo>
                <a:lnTo>
                  <a:pt x="15182" y="45937"/>
                </a:lnTo>
                <a:lnTo>
                  <a:pt x="20400" y="65502"/>
                </a:lnTo>
                <a:lnTo>
                  <a:pt x="22173" y="74148"/>
                </a:lnTo>
                <a:lnTo>
                  <a:pt x="23354" y="81818"/>
                </a:lnTo>
                <a:lnTo>
                  <a:pt x="24142" y="88835"/>
                </a:lnTo>
                <a:lnTo>
                  <a:pt x="29802" y="157873"/>
                </a:lnTo>
                <a:lnTo>
                  <a:pt x="32251" y="178591"/>
                </a:lnTo>
                <a:lnTo>
                  <a:pt x="34836" y="194309"/>
                </a:lnTo>
                <a:lnTo>
                  <a:pt x="37511" y="206692"/>
                </a:lnTo>
                <a:lnTo>
                  <a:pt x="40248" y="216852"/>
                </a:lnTo>
                <a:lnTo>
                  <a:pt x="43025" y="225531"/>
                </a:lnTo>
                <a:lnTo>
                  <a:pt x="45828" y="233221"/>
                </a:lnTo>
                <a:lnTo>
                  <a:pt x="47697" y="240254"/>
                </a:lnTo>
                <a:lnTo>
                  <a:pt x="48943" y="246847"/>
                </a:lnTo>
                <a:lnTo>
                  <a:pt x="49774" y="253147"/>
                </a:lnTo>
                <a:lnTo>
                  <a:pt x="50328" y="259252"/>
                </a:lnTo>
                <a:lnTo>
                  <a:pt x="50697" y="265228"/>
                </a:lnTo>
                <a:lnTo>
                  <a:pt x="51107" y="276947"/>
                </a:lnTo>
                <a:lnTo>
                  <a:pt x="51290" y="288505"/>
                </a:lnTo>
                <a:lnTo>
                  <a:pt x="52291" y="296160"/>
                </a:lnTo>
                <a:lnTo>
                  <a:pt x="53911" y="305072"/>
                </a:lnTo>
                <a:lnTo>
                  <a:pt x="55943" y="314824"/>
                </a:lnTo>
                <a:lnTo>
                  <a:pt x="58250" y="322278"/>
                </a:lnTo>
                <a:lnTo>
                  <a:pt x="60742" y="328200"/>
                </a:lnTo>
                <a:lnTo>
                  <a:pt x="68580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59"/>
          <p:cNvSpPr/>
          <p:nvPr/>
        </p:nvSpPr>
        <p:spPr>
          <a:xfrm>
            <a:off x="3681183" y="3703320"/>
            <a:ext cx="221630" cy="368273"/>
          </a:xfrm>
          <a:custGeom>
            <a:avLst/>
            <a:gdLst/>
            <a:ahLst/>
            <a:cxnLst/>
            <a:rect l="0" t="0" r="0" b="0"/>
            <a:pathLst>
              <a:path w="221630" h="368273">
                <a:moveTo>
                  <a:pt x="127864" y="34290"/>
                </a:moveTo>
                <a:lnTo>
                  <a:pt x="123313" y="25188"/>
                </a:lnTo>
                <a:lnTo>
                  <a:pt x="121020" y="22507"/>
                </a:lnTo>
                <a:lnTo>
                  <a:pt x="118539" y="20720"/>
                </a:lnTo>
                <a:lnTo>
                  <a:pt x="113242" y="18733"/>
                </a:lnTo>
                <a:lnTo>
                  <a:pt x="107713" y="17851"/>
                </a:lnTo>
                <a:lnTo>
                  <a:pt x="104905" y="18568"/>
                </a:lnTo>
                <a:lnTo>
                  <a:pt x="99245" y="21904"/>
                </a:lnTo>
                <a:lnTo>
                  <a:pt x="95450" y="23176"/>
                </a:lnTo>
                <a:lnTo>
                  <a:pt x="91014" y="24023"/>
                </a:lnTo>
                <a:lnTo>
                  <a:pt x="86152" y="24588"/>
                </a:lnTo>
                <a:lnTo>
                  <a:pt x="81007" y="26869"/>
                </a:lnTo>
                <a:lnTo>
                  <a:pt x="75671" y="30295"/>
                </a:lnTo>
                <a:lnTo>
                  <a:pt x="70208" y="34484"/>
                </a:lnTo>
                <a:lnTo>
                  <a:pt x="64662" y="38229"/>
                </a:lnTo>
                <a:lnTo>
                  <a:pt x="59060" y="41678"/>
                </a:lnTo>
                <a:lnTo>
                  <a:pt x="53419" y="44931"/>
                </a:lnTo>
                <a:lnTo>
                  <a:pt x="48706" y="49004"/>
                </a:lnTo>
                <a:lnTo>
                  <a:pt x="44612" y="53624"/>
                </a:lnTo>
                <a:lnTo>
                  <a:pt x="22096" y="83829"/>
                </a:lnTo>
                <a:lnTo>
                  <a:pt x="16394" y="91128"/>
                </a:lnTo>
                <a:lnTo>
                  <a:pt x="11641" y="96947"/>
                </a:lnTo>
                <a:lnTo>
                  <a:pt x="7519" y="101779"/>
                </a:lnTo>
                <a:lnTo>
                  <a:pt x="4772" y="107857"/>
                </a:lnTo>
                <a:lnTo>
                  <a:pt x="2940" y="114767"/>
                </a:lnTo>
                <a:lnTo>
                  <a:pt x="1719" y="122232"/>
                </a:lnTo>
                <a:lnTo>
                  <a:pt x="905" y="129112"/>
                </a:lnTo>
                <a:lnTo>
                  <a:pt x="362" y="135605"/>
                </a:lnTo>
                <a:lnTo>
                  <a:pt x="0" y="141838"/>
                </a:lnTo>
                <a:lnTo>
                  <a:pt x="712" y="146946"/>
                </a:lnTo>
                <a:lnTo>
                  <a:pt x="4042" y="155161"/>
                </a:lnTo>
                <a:lnTo>
                  <a:pt x="6157" y="161988"/>
                </a:lnTo>
                <a:lnTo>
                  <a:pt x="6721" y="165142"/>
                </a:lnTo>
                <a:lnTo>
                  <a:pt x="9002" y="168197"/>
                </a:lnTo>
                <a:lnTo>
                  <a:pt x="12428" y="171186"/>
                </a:lnTo>
                <a:lnTo>
                  <a:pt x="16617" y="174131"/>
                </a:lnTo>
                <a:lnTo>
                  <a:pt x="20361" y="176095"/>
                </a:lnTo>
                <a:lnTo>
                  <a:pt x="27063" y="178277"/>
                </a:lnTo>
                <a:lnTo>
                  <a:pt x="33216" y="181787"/>
                </a:lnTo>
                <a:lnTo>
                  <a:pt x="36190" y="184056"/>
                </a:lnTo>
                <a:lnTo>
                  <a:pt x="41983" y="186521"/>
                </a:lnTo>
                <a:lnTo>
                  <a:pt x="49655" y="189117"/>
                </a:lnTo>
                <a:lnTo>
                  <a:pt x="58580" y="191801"/>
                </a:lnTo>
                <a:lnTo>
                  <a:pt x="66434" y="194542"/>
                </a:lnTo>
                <a:lnTo>
                  <a:pt x="73576" y="197322"/>
                </a:lnTo>
                <a:lnTo>
                  <a:pt x="80242" y="200128"/>
                </a:lnTo>
                <a:lnTo>
                  <a:pt x="87544" y="201998"/>
                </a:lnTo>
                <a:lnTo>
                  <a:pt x="95269" y="203246"/>
                </a:lnTo>
                <a:lnTo>
                  <a:pt x="103276" y="204077"/>
                </a:lnTo>
                <a:lnTo>
                  <a:pt x="109567" y="205584"/>
                </a:lnTo>
                <a:lnTo>
                  <a:pt x="114714" y="207540"/>
                </a:lnTo>
                <a:lnTo>
                  <a:pt x="150958" y="225847"/>
                </a:lnTo>
                <a:lnTo>
                  <a:pt x="157547" y="229622"/>
                </a:lnTo>
                <a:lnTo>
                  <a:pt x="164798" y="234044"/>
                </a:lnTo>
                <a:lnTo>
                  <a:pt x="172489" y="238897"/>
                </a:lnTo>
                <a:lnTo>
                  <a:pt x="178569" y="244037"/>
                </a:lnTo>
                <a:lnTo>
                  <a:pt x="183575" y="249368"/>
                </a:lnTo>
                <a:lnTo>
                  <a:pt x="187865" y="254828"/>
                </a:lnTo>
                <a:lnTo>
                  <a:pt x="191677" y="259420"/>
                </a:lnTo>
                <a:lnTo>
                  <a:pt x="198453" y="267063"/>
                </a:lnTo>
                <a:lnTo>
                  <a:pt x="200641" y="271387"/>
                </a:lnTo>
                <a:lnTo>
                  <a:pt x="203072" y="281271"/>
                </a:lnTo>
                <a:lnTo>
                  <a:pt x="202768" y="288479"/>
                </a:lnTo>
                <a:lnTo>
                  <a:pt x="201612" y="297094"/>
                </a:lnTo>
                <a:lnTo>
                  <a:pt x="199889" y="306648"/>
                </a:lnTo>
                <a:lnTo>
                  <a:pt x="196836" y="315874"/>
                </a:lnTo>
                <a:lnTo>
                  <a:pt x="192896" y="324882"/>
                </a:lnTo>
                <a:lnTo>
                  <a:pt x="188363" y="333746"/>
                </a:lnTo>
                <a:lnTo>
                  <a:pt x="182484" y="341560"/>
                </a:lnTo>
                <a:lnTo>
                  <a:pt x="175707" y="348674"/>
                </a:lnTo>
                <a:lnTo>
                  <a:pt x="168332" y="355321"/>
                </a:lnTo>
                <a:lnTo>
                  <a:pt x="161510" y="359754"/>
                </a:lnTo>
                <a:lnTo>
                  <a:pt x="155058" y="362708"/>
                </a:lnTo>
                <a:lnTo>
                  <a:pt x="148851" y="364678"/>
                </a:lnTo>
                <a:lnTo>
                  <a:pt x="143760" y="365991"/>
                </a:lnTo>
                <a:lnTo>
                  <a:pt x="139414" y="366866"/>
                </a:lnTo>
                <a:lnTo>
                  <a:pt x="135564" y="367450"/>
                </a:lnTo>
                <a:lnTo>
                  <a:pt x="131092" y="367839"/>
                </a:lnTo>
                <a:lnTo>
                  <a:pt x="126206" y="368098"/>
                </a:lnTo>
                <a:lnTo>
                  <a:pt x="121044" y="368272"/>
                </a:lnTo>
                <a:lnTo>
                  <a:pt x="114744" y="367434"/>
                </a:lnTo>
                <a:lnTo>
                  <a:pt x="107688" y="365923"/>
                </a:lnTo>
                <a:lnTo>
                  <a:pt x="100126" y="363964"/>
                </a:lnTo>
                <a:lnTo>
                  <a:pt x="94132" y="361705"/>
                </a:lnTo>
                <a:lnTo>
                  <a:pt x="89184" y="359246"/>
                </a:lnTo>
                <a:lnTo>
                  <a:pt x="84932" y="356655"/>
                </a:lnTo>
                <a:lnTo>
                  <a:pt x="81145" y="353975"/>
                </a:lnTo>
                <a:lnTo>
                  <a:pt x="74397" y="348457"/>
                </a:lnTo>
                <a:lnTo>
                  <a:pt x="68224" y="342830"/>
                </a:lnTo>
                <a:lnTo>
                  <a:pt x="65244" y="339995"/>
                </a:lnTo>
                <a:lnTo>
                  <a:pt x="59393" y="331767"/>
                </a:lnTo>
                <a:lnTo>
                  <a:pt x="56499" y="326905"/>
                </a:lnTo>
                <a:lnTo>
                  <a:pt x="53284" y="316423"/>
                </a:lnTo>
                <a:lnTo>
                  <a:pt x="51855" y="305415"/>
                </a:lnTo>
                <a:lnTo>
                  <a:pt x="51220" y="294172"/>
                </a:lnTo>
                <a:lnTo>
                  <a:pt x="52003" y="285650"/>
                </a:lnTo>
                <a:lnTo>
                  <a:pt x="53477" y="275206"/>
                </a:lnTo>
                <a:lnTo>
                  <a:pt x="55413" y="263480"/>
                </a:lnTo>
                <a:lnTo>
                  <a:pt x="58608" y="252806"/>
                </a:lnTo>
                <a:lnTo>
                  <a:pt x="62643" y="242832"/>
                </a:lnTo>
                <a:lnTo>
                  <a:pt x="67238" y="233326"/>
                </a:lnTo>
                <a:lnTo>
                  <a:pt x="71254" y="224130"/>
                </a:lnTo>
                <a:lnTo>
                  <a:pt x="74885" y="215142"/>
                </a:lnTo>
                <a:lnTo>
                  <a:pt x="78256" y="206294"/>
                </a:lnTo>
                <a:lnTo>
                  <a:pt x="82410" y="197536"/>
                </a:lnTo>
                <a:lnTo>
                  <a:pt x="87084" y="188841"/>
                </a:lnTo>
                <a:lnTo>
                  <a:pt x="92105" y="180186"/>
                </a:lnTo>
                <a:lnTo>
                  <a:pt x="97357" y="172512"/>
                </a:lnTo>
                <a:lnTo>
                  <a:pt x="102763" y="165490"/>
                </a:lnTo>
                <a:lnTo>
                  <a:pt x="108273" y="158904"/>
                </a:lnTo>
                <a:lnTo>
                  <a:pt x="114803" y="151656"/>
                </a:lnTo>
                <a:lnTo>
                  <a:pt x="129680" y="135983"/>
                </a:lnTo>
                <a:lnTo>
                  <a:pt x="172323" y="88339"/>
                </a:lnTo>
                <a:lnTo>
                  <a:pt x="183221" y="74133"/>
                </a:lnTo>
                <a:lnTo>
                  <a:pt x="190486" y="62757"/>
                </a:lnTo>
                <a:lnTo>
                  <a:pt x="195329" y="53268"/>
                </a:lnTo>
                <a:lnTo>
                  <a:pt x="199511" y="45989"/>
                </a:lnTo>
                <a:lnTo>
                  <a:pt x="203251" y="40184"/>
                </a:lnTo>
                <a:lnTo>
                  <a:pt x="209947" y="31195"/>
                </a:lnTo>
                <a:lnTo>
                  <a:pt x="216098" y="24024"/>
                </a:lnTo>
                <a:lnTo>
                  <a:pt x="218119" y="20779"/>
                </a:lnTo>
                <a:lnTo>
                  <a:pt x="220365" y="14632"/>
                </a:lnTo>
                <a:lnTo>
                  <a:pt x="221629" y="5817"/>
                </a:lnTo>
                <a:lnTo>
                  <a:pt x="220854" y="3878"/>
                </a:lnTo>
                <a:lnTo>
                  <a:pt x="219385" y="2585"/>
                </a:lnTo>
                <a:lnTo>
                  <a:pt x="20501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60"/>
          <p:cNvSpPr/>
          <p:nvPr/>
        </p:nvSpPr>
        <p:spPr>
          <a:xfrm>
            <a:off x="4014855" y="3686175"/>
            <a:ext cx="263630" cy="295833"/>
          </a:xfrm>
          <a:custGeom>
            <a:avLst/>
            <a:gdLst/>
            <a:ahLst/>
            <a:cxnLst/>
            <a:rect l="0" t="0" r="0" b="0"/>
            <a:pathLst>
              <a:path w="263630" h="295833">
                <a:moveTo>
                  <a:pt x="25649" y="0"/>
                </a:moveTo>
                <a:lnTo>
                  <a:pt x="34752" y="4550"/>
                </a:lnTo>
                <a:lnTo>
                  <a:pt x="41760" y="9325"/>
                </a:lnTo>
                <a:lnTo>
                  <a:pt x="44962" y="11931"/>
                </a:lnTo>
                <a:lnTo>
                  <a:pt x="47097" y="14621"/>
                </a:lnTo>
                <a:lnTo>
                  <a:pt x="48521" y="17368"/>
                </a:lnTo>
                <a:lnTo>
                  <a:pt x="49469" y="20151"/>
                </a:lnTo>
                <a:lnTo>
                  <a:pt x="49149" y="22959"/>
                </a:lnTo>
                <a:lnTo>
                  <a:pt x="47984" y="25783"/>
                </a:lnTo>
                <a:lnTo>
                  <a:pt x="46254" y="28619"/>
                </a:lnTo>
                <a:lnTo>
                  <a:pt x="44332" y="36849"/>
                </a:lnTo>
                <a:lnTo>
                  <a:pt x="43820" y="41711"/>
                </a:lnTo>
                <a:lnTo>
                  <a:pt x="42526" y="46857"/>
                </a:lnTo>
                <a:lnTo>
                  <a:pt x="40710" y="52193"/>
                </a:lnTo>
                <a:lnTo>
                  <a:pt x="38547" y="57655"/>
                </a:lnTo>
                <a:lnTo>
                  <a:pt x="35200" y="63201"/>
                </a:lnTo>
                <a:lnTo>
                  <a:pt x="31064" y="68804"/>
                </a:lnTo>
                <a:lnTo>
                  <a:pt x="26402" y="74445"/>
                </a:lnTo>
                <a:lnTo>
                  <a:pt x="23294" y="80109"/>
                </a:lnTo>
                <a:lnTo>
                  <a:pt x="21221" y="85791"/>
                </a:lnTo>
                <a:lnTo>
                  <a:pt x="19840" y="91484"/>
                </a:lnTo>
                <a:lnTo>
                  <a:pt x="17014" y="98137"/>
                </a:lnTo>
                <a:lnTo>
                  <a:pt x="13225" y="105429"/>
                </a:lnTo>
                <a:lnTo>
                  <a:pt x="8794" y="113148"/>
                </a:lnTo>
                <a:lnTo>
                  <a:pt x="5840" y="119247"/>
                </a:lnTo>
                <a:lnTo>
                  <a:pt x="3871" y="124266"/>
                </a:lnTo>
                <a:lnTo>
                  <a:pt x="1683" y="133334"/>
                </a:lnTo>
                <a:lnTo>
                  <a:pt x="1099" y="138419"/>
                </a:lnTo>
                <a:lnTo>
                  <a:pt x="710" y="143714"/>
                </a:lnTo>
                <a:lnTo>
                  <a:pt x="451" y="150102"/>
                </a:lnTo>
                <a:lnTo>
                  <a:pt x="162" y="164819"/>
                </a:lnTo>
                <a:lnTo>
                  <a:pt x="0" y="193721"/>
                </a:lnTo>
                <a:lnTo>
                  <a:pt x="930" y="203442"/>
                </a:lnTo>
                <a:lnTo>
                  <a:pt x="2502" y="212781"/>
                </a:lnTo>
                <a:lnTo>
                  <a:pt x="4503" y="221863"/>
                </a:lnTo>
                <a:lnTo>
                  <a:pt x="5837" y="228871"/>
                </a:lnTo>
                <a:lnTo>
                  <a:pt x="6726" y="234496"/>
                </a:lnTo>
                <a:lnTo>
                  <a:pt x="7319" y="239198"/>
                </a:lnTo>
                <a:lnTo>
                  <a:pt x="8667" y="243285"/>
                </a:lnTo>
                <a:lnTo>
                  <a:pt x="12704" y="250367"/>
                </a:lnTo>
                <a:lnTo>
                  <a:pt x="17674" y="256689"/>
                </a:lnTo>
                <a:lnTo>
                  <a:pt x="25826" y="265603"/>
                </a:lnTo>
                <a:lnTo>
                  <a:pt x="33348" y="272351"/>
                </a:lnTo>
                <a:lnTo>
                  <a:pt x="39354" y="276817"/>
                </a:lnTo>
                <a:lnTo>
                  <a:pt x="46216" y="281700"/>
                </a:lnTo>
                <a:lnTo>
                  <a:pt x="52695" y="284955"/>
                </a:lnTo>
                <a:lnTo>
                  <a:pt x="58920" y="287125"/>
                </a:lnTo>
                <a:lnTo>
                  <a:pt x="64975" y="288571"/>
                </a:lnTo>
                <a:lnTo>
                  <a:pt x="71869" y="290488"/>
                </a:lnTo>
                <a:lnTo>
                  <a:pt x="87149" y="295158"/>
                </a:lnTo>
                <a:lnTo>
                  <a:pt x="94272" y="295832"/>
                </a:lnTo>
                <a:lnTo>
                  <a:pt x="100925" y="295329"/>
                </a:lnTo>
                <a:lnTo>
                  <a:pt x="107266" y="294041"/>
                </a:lnTo>
                <a:lnTo>
                  <a:pt x="114351" y="292229"/>
                </a:lnTo>
                <a:lnTo>
                  <a:pt x="121931" y="290070"/>
                </a:lnTo>
                <a:lnTo>
                  <a:pt x="137974" y="285130"/>
                </a:lnTo>
                <a:lnTo>
                  <a:pt x="154629" y="279759"/>
                </a:lnTo>
                <a:lnTo>
                  <a:pt x="161166" y="276993"/>
                </a:lnTo>
                <a:lnTo>
                  <a:pt x="166476" y="274197"/>
                </a:lnTo>
                <a:lnTo>
                  <a:pt x="170969" y="271381"/>
                </a:lnTo>
                <a:lnTo>
                  <a:pt x="175869" y="268550"/>
                </a:lnTo>
                <a:lnTo>
                  <a:pt x="186394" y="262865"/>
                </a:lnTo>
                <a:lnTo>
                  <a:pt x="191867" y="259064"/>
                </a:lnTo>
                <a:lnTo>
                  <a:pt x="197421" y="254624"/>
                </a:lnTo>
                <a:lnTo>
                  <a:pt x="203029" y="249759"/>
                </a:lnTo>
                <a:lnTo>
                  <a:pt x="211800" y="241814"/>
                </a:lnTo>
                <a:lnTo>
                  <a:pt x="218873" y="234155"/>
                </a:lnTo>
                <a:lnTo>
                  <a:pt x="222093" y="229446"/>
                </a:lnTo>
                <a:lnTo>
                  <a:pt x="225192" y="224401"/>
                </a:lnTo>
                <a:lnTo>
                  <a:pt x="228210" y="219133"/>
                </a:lnTo>
                <a:lnTo>
                  <a:pt x="234104" y="208200"/>
                </a:lnTo>
                <a:lnTo>
                  <a:pt x="237962" y="201665"/>
                </a:lnTo>
                <a:lnTo>
                  <a:pt x="247328" y="186783"/>
                </a:lnTo>
                <a:lnTo>
                  <a:pt x="251540" y="179767"/>
                </a:lnTo>
                <a:lnTo>
                  <a:pt x="255301" y="173185"/>
                </a:lnTo>
                <a:lnTo>
                  <a:pt x="258760" y="166891"/>
                </a:lnTo>
                <a:lnTo>
                  <a:pt x="261067" y="159838"/>
                </a:lnTo>
                <a:lnTo>
                  <a:pt x="262604" y="152279"/>
                </a:lnTo>
                <a:lnTo>
                  <a:pt x="263629" y="144381"/>
                </a:lnTo>
                <a:lnTo>
                  <a:pt x="263360" y="138164"/>
                </a:lnTo>
                <a:lnTo>
                  <a:pt x="262228" y="133067"/>
                </a:lnTo>
                <a:lnTo>
                  <a:pt x="258431" y="123911"/>
                </a:lnTo>
                <a:lnTo>
                  <a:pt x="253568" y="113491"/>
                </a:lnTo>
                <a:lnTo>
                  <a:pt x="249033" y="106140"/>
                </a:lnTo>
                <a:lnTo>
                  <a:pt x="243152" y="97430"/>
                </a:lnTo>
                <a:lnTo>
                  <a:pt x="236373" y="87814"/>
                </a:lnTo>
                <a:lnTo>
                  <a:pt x="230902" y="80450"/>
                </a:lnTo>
                <a:lnTo>
                  <a:pt x="226302" y="74588"/>
                </a:lnTo>
                <a:lnTo>
                  <a:pt x="222283" y="69728"/>
                </a:lnTo>
                <a:lnTo>
                  <a:pt x="216746" y="64582"/>
                </a:lnTo>
                <a:lnTo>
                  <a:pt x="210197" y="59247"/>
                </a:lnTo>
                <a:lnTo>
                  <a:pt x="202974" y="53786"/>
                </a:lnTo>
                <a:lnTo>
                  <a:pt x="194348" y="49192"/>
                </a:lnTo>
                <a:lnTo>
                  <a:pt x="184788" y="45177"/>
                </a:lnTo>
                <a:lnTo>
                  <a:pt x="174604" y="41548"/>
                </a:lnTo>
                <a:lnTo>
                  <a:pt x="165910" y="38176"/>
                </a:lnTo>
                <a:lnTo>
                  <a:pt x="158209" y="34976"/>
                </a:lnTo>
                <a:lnTo>
                  <a:pt x="151170" y="31889"/>
                </a:lnTo>
                <a:lnTo>
                  <a:pt x="144572" y="29832"/>
                </a:lnTo>
                <a:lnTo>
                  <a:pt x="138269" y="28460"/>
                </a:lnTo>
                <a:lnTo>
                  <a:pt x="132162" y="27546"/>
                </a:lnTo>
                <a:lnTo>
                  <a:pt x="126186" y="26937"/>
                </a:lnTo>
                <a:lnTo>
                  <a:pt x="120296" y="26530"/>
                </a:lnTo>
                <a:lnTo>
                  <a:pt x="114465" y="26259"/>
                </a:lnTo>
                <a:lnTo>
                  <a:pt x="108672" y="27031"/>
                </a:lnTo>
                <a:lnTo>
                  <a:pt x="102906" y="28498"/>
                </a:lnTo>
                <a:lnTo>
                  <a:pt x="83147" y="35114"/>
                </a:lnTo>
                <a:lnTo>
                  <a:pt x="51367" y="428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61"/>
          <p:cNvSpPr/>
          <p:nvPr/>
        </p:nvSpPr>
        <p:spPr>
          <a:xfrm>
            <a:off x="2454592" y="4243387"/>
            <a:ext cx="317184" cy="25718"/>
          </a:xfrm>
          <a:custGeom>
            <a:avLst/>
            <a:gdLst/>
            <a:ahLst/>
            <a:cxnLst/>
            <a:rect l="0" t="0" r="0" b="0"/>
            <a:pathLst>
              <a:path w="317184" h="25718">
                <a:moveTo>
                  <a:pt x="0" y="0"/>
                </a:moveTo>
                <a:lnTo>
                  <a:pt x="22143" y="7381"/>
                </a:lnTo>
                <a:lnTo>
                  <a:pt x="29209" y="8043"/>
                </a:lnTo>
                <a:lnTo>
                  <a:pt x="38699" y="8337"/>
                </a:lnTo>
                <a:lnTo>
                  <a:pt x="49267" y="8468"/>
                </a:lnTo>
                <a:lnTo>
                  <a:pt x="54752" y="7550"/>
                </a:lnTo>
                <a:lnTo>
                  <a:pt x="60314" y="5986"/>
                </a:lnTo>
                <a:lnTo>
                  <a:pt x="65927" y="3991"/>
                </a:lnTo>
                <a:lnTo>
                  <a:pt x="75384" y="2661"/>
                </a:lnTo>
                <a:lnTo>
                  <a:pt x="87403" y="1774"/>
                </a:lnTo>
                <a:lnTo>
                  <a:pt x="112188" y="789"/>
                </a:lnTo>
                <a:lnTo>
                  <a:pt x="129554" y="350"/>
                </a:lnTo>
                <a:lnTo>
                  <a:pt x="168244" y="104"/>
                </a:lnTo>
                <a:lnTo>
                  <a:pt x="184552" y="1022"/>
                </a:lnTo>
                <a:lnTo>
                  <a:pt x="202093" y="2586"/>
                </a:lnTo>
                <a:lnTo>
                  <a:pt x="220453" y="4582"/>
                </a:lnTo>
                <a:lnTo>
                  <a:pt x="235551" y="6865"/>
                </a:lnTo>
                <a:lnTo>
                  <a:pt x="248474" y="9339"/>
                </a:lnTo>
                <a:lnTo>
                  <a:pt x="259947" y="11941"/>
                </a:lnTo>
                <a:lnTo>
                  <a:pt x="269501" y="13676"/>
                </a:lnTo>
                <a:lnTo>
                  <a:pt x="277774" y="14832"/>
                </a:lnTo>
                <a:lnTo>
                  <a:pt x="285196" y="15603"/>
                </a:lnTo>
                <a:lnTo>
                  <a:pt x="291095" y="17070"/>
                </a:lnTo>
                <a:lnTo>
                  <a:pt x="295981" y="19000"/>
                </a:lnTo>
                <a:lnTo>
                  <a:pt x="300191" y="21239"/>
                </a:lnTo>
                <a:lnTo>
                  <a:pt x="303950" y="22732"/>
                </a:lnTo>
                <a:lnTo>
                  <a:pt x="307408" y="23727"/>
                </a:lnTo>
                <a:lnTo>
                  <a:pt x="317183" y="257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62"/>
          <p:cNvSpPr/>
          <p:nvPr/>
        </p:nvSpPr>
        <p:spPr>
          <a:xfrm>
            <a:off x="2584829" y="4157662"/>
            <a:ext cx="32641" cy="282893"/>
          </a:xfrm>
          <a:custGeom>
            <a:avLst/>
            <a:gdLst/>
            <a:ahLst/>
            <a:cxnLst/>
            <a:rect l="0" t="0" r="0" b="0"/>
            <a:pathLst>
              <a:path w="32641" h="282893">
                <a:moveTo>
                  <a:pt x="24068" y="0"/>
                </a:moveTo>
                <a:lnTo>
                  <a:pt x="19517" y="9102"/>
                </a:lnTo>
                <a:lnTo>
                  <a:pt x="17224" y="12735"/>
                </a:lnTo>
                <a:lnTo>
                  <a:pt x="14743" y="16110"/>
                </a:lnTo>
                <a:lnTo>
                  <a:pt x="12136" y="19313"/>
                </a:lnTo>
                <a:lnTo>
                  <a:pt x="9446" y="23352"/>
                </a:lnTo>
                <a:lnTo>
                  <a:pt x="6700" y="27951"/>
                </a:lnTo>
                <a:lnTo>
                  <a:pt x="3917" y="32922"/>
                </a:lnTo>
                <a:lnTo>
                  <a:pt x="2061" y="37188"/>
                </a:lnTo>
                <a:lnTo>
                  <a:pt x="824" y="40984"/>
                </a:lnTo>
                <a:lnTo>
                  <a:pt x="0" y="44468"/>
                </a:lnTo>
                <a:lnTo>
                  <a:pt x="402" y="50600"/>
                </a:lnTo>
                <a:lnTo>
                  <a:pt x="1623" y="58499"/>
                </a:lnTo>
                <a:lnTo>
                  <a:pt x="3390" y="67574"/>
                </a:lnTo>
                <a:lnTo>
                  <a:pt x="4568" y="78387"/>
                </a:lnTo>
                <a:lnTo>
                  <a:pt x="5353" y="90358"/>
                </a:lnTo>
                <a:lnTo>
                  <a:pt x="5876" y="103101"/>
                </a:lnTo>
                <a:lnTo>
                  <a:pt x="7178" y="112549"/>
                </a:lnTo>
                <a:lnTo>
                  <a:pt x="8998" y="119800"/>
                </a:lnTo>
                <a:lnTo>
                  <a:pt x="11164" y="125587"/>
                </a:lnTo>
                <a:lnTo>
                  <a:pt x="12607" y="132302"/>
                </a:lnTo>
                <a:lnTo>
                  <a:pt x="13570" y="139636"/>
                </a:lnTo>
                <a:lnTo>
                  <a:pt x="14212" y="147384"/>
                </a:lnTo>
                <a:lnTo>
                  <a:pt x="14640" y="157311"/>
                </a:lnTo>
                <a:lnTo>
                  <a:pt x="15115" y="181041"/>
                </a:lnTo>
                <a:lnTo>
                  <a:pt x="16194" y="191179"/>
                </a:lnTo>
                <a:lnTo>
                  <a:pt x="17866" y="199843"/>
                </a:lnTo>
                <a:lnTo>
                  <a:pt x="19934" y="207523"/>
                </a:lnTo>
                <a:lnTo>
                  <a:pt x="21312" y="213597"/>
                </a:lnTo>
                <a:lnTo>
                  <a:pt x="22231" y="218598"/>
                </a:lnTo>
                <a:lnTo>
                  <a:pt x="22843" y="222884"/>
                </a:lnTo>
                <a:lnTo>
                  <a:pt x="23251" y="227647"/>
                </a:lnTo>
                <a:lnTo>
                  <a:pt x="23523" y="232727"/>
                </a:lnTo>
                <a:lnTo>
                  <a:pt x="23907" y="246439"/>
                </a:lnTo>
                <a:lnTo>
                  <a:pt x="24059" y="263928"/>
                </a:lnTo>
                <a:lnTo>
                  <a:pt x="25014" y="266439"/>
                </a:lnTo>
                <a:lnTo>
                  <a:pt x="26604" y="270019"/>
                </a:lnTo>
                <a:lnTo>
                  <a:pt x="32640" y="2828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63"/>
          <p:cNvSpPr/>
          <p:nvPr/>
        </p:nvSpPr>
        <p:spPr>
          <a:xfrm>
            <a:off x="2835738" y="4166401"/>
            <a:ext cx="184640" cy="342735"/>
          </a:xfrm>
          <a:custGeom>
            <a:avLst/>
            <a:gdLst/>
            <a:ahLst/>
            <a:cxnLst/>
            <a:rect l="0" t="0" r="0" b="0"/>
            <a:pathLst>
              <a:path w="184640" h="342735">
                <a:moveTo>
                  <a:pt x="158922" y="25551"/>
                </a:moveTo>
                <a:lnTo>
                  <a:pt x="154371" y="16449"/>
                </a:lnTo>
                <a:lnTo>
                  <a:pt x="149597" y="9441"/>
                </a:lnTo>
                <a:lnTo>
                  <a:pt x="146990" y="6238"/>
                </a:lnTo>
                <a:lnTo>
                  <a:pt x="144299" y="4104"/>
                </a:lnTo>
                <a:lnTo>
                  <a:pt x="141554" y="2680"/>
                </a:lnTo>
                <a:lnTo>
                  <a:pt x="138770" y="1732"/>
                </a:lnTo>
                <a:lnTo>
                  <a:pt x="135010" y="1099"/>
                </a:lnTo>
                <a:lnTo>
                  <a:pt x="130598" y="677"/>
                </a:lnTo>
                <a:lnTo>
                  <a:pt x="125752" y="396"/>
                </a:lnTo>
                <a:lnTo>
                  <a:pt x="115287" y="84"/>
                </a:lnTo>
                <a:lnTo>
                  <a:pt x="109829" y="0"/>
                </a:lnTo>
                <a:lnTo>
                  <a:pt x="105238" y="897"/>
                </a:lnTo>
                <a:lnTo>
                  <a:pt x="101225" y="2448"/>
                </a:lnTo>
                <a:lnTo>
                  <a:pt x="97597" y="4434"/>
                </a:lnTo>
                <a:lnTo>
                  <a:pt x="93274" y="5758"/>
                </a:lnTo>
                <a:lnTo>
                  <a:pt x="88486" y="6641"/>
                </a:lnTo>
                <a:lnTo>
                  <a:pt x="83390" y="7229"/>
                </a:lnTo>
                <a:lnTo>
                  <a:pt x="78087" y="8574"/>
                </a:lnTo>
                <a:lnTo>
                  <a:pt x="72647" y="10423"/>
                </a:lnTo>
                <a:lnTo>
                  <a:pt x="67115" y="12609"/>
                </a:lnTo>
                <a:lnTo>
                  <a:pt x="61522" y="15018"/>
                </a:lnTo>
                <a:lnTo>
                  <a:pt x="50228" y="20234"/>
                </a:lnTo>
                <a:lnTo>
                  <a:pt x="44549" y="23912"/>
                </a:lnTo>
                <a:lnTo>
                  <a:pt x="38858" y="28268"/>
                </a:lnTo>
                <a:lnTo>
                  <a:pt x="33159" y="33077"/>
                </a:lnTo>
                <a:lnTo>
                  <a:pt x="29360" y="37236"/>
                </a:lnTo>
                <a:lnTo>
                  <a:pt x="25139" y="44397"/>
                </a:lnTo>
                <a:lnTo>
                  <a:pt x="18211" y="58334"/>
                </a:lnTo>
                <a:lnTo>
                  <a:pt x="12881" y="66474"/>
                </a:lnTo>
                <a:lnTo>
                  <a:pt x="10126" y="69978"/>
                </a:lnTo>
                <a:lnTo>
                  <a:pt x="8290" y="74219"/>
                </a:lnTo>
                <a:lnTo>
                  <a:pt x="6249" y="84012"/>
                </a:lnTo>
                <a:lnTo>
                  <a:pt x="4752" y="91195"/>
                </a:lnTo>
                <a:lnTo>
                  <a:pt x="549" y="109336"/>
                </a:lnTo>
                <a:lnTo>
                  <a:pt x="0" y="117603"/>
                </a:lnTo>
                <a:lnTo>
                  <a:pt x="586" y="125019"/>
                </a:lnTo>
                <a:lnTo>
                  <a:pt x="1930" y="131868"/>
                </a:lnTo>
                <a:lnTo>
                  <a:pt x="3778" y="139291"/>
                </a:lnTo>
                <a:lnTo>
                  <a:pt x="5962" y="147098"/>
                </a:lnTo>
                <a:lnTo>
                  <a:pt x="8371" y="155160"/>
                </a:lnTo>
                <a:lnTo>
                  <a:pt x="10930" y="161487"/>
                </a:lnTo>
                <a:lnTo>
                  <a:pt x="16312" y="171057"/>
                </a:lnTo>
                <a:lnTo>
                  <a:pt x="20147" y="177249"/>
                </a:lnTo>
                <a:lnTo>
                  <a:pt x="22590" y="178118"/>
                </a:lnTo>
                <a:lnTo>
                  <a:pt x="26124" y="178697"/>
                </a:lnTo>
                <a:lnTo>
                  <a:pt x="30385" y="179084"/>
                </a:lnTo>
                <a:lnTo>
                  <a:pt x="34178" y="179341"/>
                </a:lnTo>
                <a:lnTo>
                  <a:pt x="37659" y="179513"/>
                </a:lnTo>
                <a:lnTo>
                  <a:pt x="40932" y="179627"/>
                </a:lnTo>
                <a:lnTo>
                  <a:pt x="44067" y="178751"/>
                </a:lnTo>
                <a:lnTo>
                  <a:pt x="47109" y="177214"/>
                </a:lnTo>
                <a:lnTo>
                  <a:pt x="50090" y="175238"/>
                </a:lnTo>
                <a:lnTo>
                  <a:pt x="53030" y="172967"/>
                </a:lnTo>
                <a:lnTo>
                  <a:pt x="55942" y="170501"/>
                </a:lnTo>
                <a:lnTo>
                  <a:pt x="58836" y="167904"/>
                </a:lnTo>
                <a:lnTo>
                  <a:pt x="64591" y="162479"/>
                </a:lnTo>
                <a:lnTo>
                  <a:pt x="67460" y="159699"/>
                </a:lnTo>
                <a:lnTo>
                  <a:pt x="73182" y="152130"/>
                </a:lnTo>
                <a:lnTo>
                  <a:pt x="89700" y="128481"/>
                </a:lnTo>
                <a:lnTo>
                  <a:pt x="97534" y="117984"/>
                </a:lnTo>
                <a:lnTo>
                  <a:pt x="104661" y="109081"/>
                </a:lnTo>
                <a:lnTo>
                  <a:pt x="111318" y="101240"/>
                </a:lnTo>
                <a:lnTo>
                  <a:pt x="116709" y="94108"/>
                </a:lnTo>
                <a:lnTo>
                  <a:pt x="121255" y="87448"/>
                </a:lnTo>
                <a:lnTo>
                  <a:pt x="125238" y="81103"/>
                </a:lnTo>
                <a:lnTo>
                  <a:pt x="128845" y="75921"/>
                </a:lnTo>
                <a:lnTo>
                  <a:pt x="132203" y="71513"/>
                </a:lnTo>
                <a:lnTo>
                  <a:pt x="135394" y="67623"/>
                </a:lnTo>
                <a:lnTo>
                  <a:pt x="138474" y="64076"/>
                </a:lnTo>
                <a:lnTo>
                  <a:pt x="141480" y="60759"/>
                </a:lnTo>
                <a:lnTo>
                  <a:pt x="144436" y="57596"/>
                </a:lnTo>
                <a:lnTo>
                  <a:pt x="146407" y="54534"/>
                </a:lnTo>
                <a:lnTo>
                  <a:pt x="149830" y="44443"/>
                </a:lnTo>
                <a:lnTo>
                  <a:pt x="150955" y="44813"/>
                </a:lnTo>
                <a:lnTo>
                  <a:pt x="154746" y="47765"/>
                </a:lnTo>
                <a:lnTo>
                  <a:pt x="156138" y="49885"/>
                </a:lnTo>
                <a:lnTo>
                  <a:pt x="157684" y="54781"/>
                </a:lnTo>
                <a:lnTo>
                  <a:pt x="158372" y="62672"/>
                </a:lnTo>
                <a:lnTo>
                  <a:pt x="158555" y="67444"/>
                </a:lnTo>
                <a:lnTo>
                  <a:pt x="159630" y="77292"/>
                </a:lnTo>
                <a:lnTo>
                  <a:pt x="164741" y="118246"/>
                </a:lnTo>
                <a:lnTo>
                  <a:pt x="165658" y="128305"/>
                </a:lnTo>
                <a:lnTo>
                  <a:pt x="166270" y="136916"/>
                </a:lnTo>
                <a:lnTo>
                  <a:pt x="167631" y="145514"/>
                </a:lnTo>
                <a:lnTo>
                  <a:pt x="169490" y="154104"/>
                </a:lnTo>
                <a:lnTo>
                  <a:pt x="171682" y="162688"/>
                </a:lnTo>
                <a:lnTo>
                  <a:pt x="173144" y="170316"/>
                </a:lnTo>
                <a:lnTo>
                  <a:pt x="174118" y="177306"/>
                </a:lnTo>
                <a:lnTo>
                  <a:pt x="174767" y="183871"/>
                </a:lnTo>
                <a:lnTo>
                  <a:pt x="175200" y="193963"/>
                </a:lnTo>
                <a:lnTo>
                  <a:pt x="175810" y="233566"/>
                </a:lnTo>
                <a:lnTo>
                  <a:pt x="175952" y="258337"/>
                </a:lnTo>
                <a:lnTo>
                  <a:pt x="176943" y="268372"/>
                </a:lnTo>
                <a:lnTo>
                  <a:pt x="178556" y="276966"/>
                </a:lnTo>
                <a:lnTo>
                  <a:pt x="180583" y="284601"/>
                </a:lnTo>
                <a:lnTo>
                  <a:pt x="181935" y="291596"/>
                </a:lnTo>
                <a:lnTo>
                  <a:pt x="182836" y="298164"/>
                </a:lnTo>
                <a:lnTo>
                  <a:pt x="183438" y="304449"/>
                </a:lnTo>
                <a:lnTo>
                  <a:pt x="183838" y="310543"/>
                </a:lnTo>
                <a:lnTo>
                  <a:pt x="184105" y="316511"/>
                </a:lnTo>
                <a:lnTo>
                  <a:pt x="184481" y="331471"/>
                </a:lnTo>
                <a:lnTo>
                  <a:pt x="184639" y="34273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64"/>
          <p:cNvSpPr/>
          <p:nvPr/>
        </p:nvSpPr>
        <p:spPr>
          <a:xfrm>
            <a:off x="3654742" y="4235282"/>
            <a:ext cx="325756" cy="42396"/>
          </a:xfrm>
          <a:custGeom>
            <a:avLst/>
            <a:gdLst/>
            <a:ahLst/>
            <a:cxnLst/>
            <a:rect l="0" t="0" r="0" b="0"/>
            <a:pathLst>
              <a:path w="325756" h="42396">
                <a:moveTo>
                  <a:pt x="0" y="42395"/>
                </a:moveTo>
                <a:lnTo>
                  <a:pt x="9102" y="37844"/>
                </a:lnTo>
                <a:lnTo>
                  <a:pt x="13688" y="36504"/>
                </a:lnTo>
                <a:lnTo>
                  <a:pt x="18650" y="35610"/>
                </a:lnTo>
                <a:lnTo>
                  <a:pt x="23864" y="35014"/>
                </a:lnTo>
                <a:lnTo>
                  <a:pt x="29244" y="33665"/>
                </a:lnTo>
                <a:lnTo>
                  <a:pt x="34736" y="31812"/>
                </a:lnTo>
                <a:lnTo>
                  <a:pt x="40303" y="29625"/>
                </a:lnTo>
                <a:lnTo>
                  <a:pt x="44966" y="28167"/>
                </a:lnTo>
                <a:lnTo>
                  <a:pt x="49027" y="27195"/>
                </a:lnTo>
                <a:lnTo>
                  <a:pt x="52687" y="26547"/>
                </a:lnTo>
                <a:lnTo>
                  <a:pt x="57985" y="25162"/>
                </a:lnTo>
                <a:lnTo>
                  <a:pt x="64374" y="23286"/>
                </a:lnTo>
                <a:lnTo>
                  <a:pt x="71491" y="21084"/>
                </a:lnTo>
                <a:lnTo>
                  <a:pt x="78141" y="19615"/>
                </a:lnTo>
                <a:lnTo>
                  <a:pt x="84478" y="18636"/>
                </a:lnTo>
                <a:lnTo>
                  <a:pt x="90609" y="17983"/>
                </a:lnTo>
                <a:lnTo>
                  <a:pt x="99459" y="16596"/>
                </a:lnTo>
                <a:lnTo>
                  <a:pt x="121991" y="12514"/>
                </a:lnTo>
                <a:lnTo>
                  <a:pt x="132763" y="10091"/>
                </a:lnTo>
                <a:lnTo>
                  <a:pt x="142801" y="7524"/>
                </a:lnTo>
                <a:lnTo>
                  <a:pt x="152351" y="4860"/>
                </a:lnTo>
                <a:lnTo>
                  <a:pt x="165385" y="3084"/>
                </a:lnTo>
                <a:lnTo>
                  <a:pt x="180741" y="1900"/>
                </a:lnTo>
                <a:lnTo>
                  <a:pt x="211775" y="585"/>
                </a:lnTo>
                <a:lnTo>
                  <a:pt x="235092" y="0"/>
                </a:lnTo>
                <a:lnTo>
                  <a:pt x="248168" y="797"/>
                </a:lnTo>
                <a:lnTo>
                  <a:pt x="325755" y="81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65"/>
          <p:cNvSpPr/>
          <p:nvPr/>
        </p:nvSpPr>
        <p:spPr>
          <a:xfrm>
            <a:off x="3830061" y="4149090"/>
            <a:ext cx="30422" cy="308611"/>
          </a:xfrm>
          <a:custGeom>
            <a:avLst/>
            <a:gdLst/>
            <a:ahLst/>
            <a:cxnLst/>
            <a:rect l="0" t="0" r="0" b="0"/>
            <a:pathLst>
              <a:path w="30422" h="308611">
                <a:moveTo>
                  <a:pt x="13276" y="0"/>
                </a:moveTo>
                <a:lnTo>
                  <a:pt x="8726" y="4550"/>
                </a:lnTo>
                <a:lnTo>
                  <a:pt x="7384" y="6843"/>
                </a:lnTo>
                <a:lnTo>
                  <a:pt x="6491" y="9325"/>
                </a:lnTo>
                <a:lnTo>
                  <a:pt x="5895" y="11931"/>
                </a:lnTo>
                <a:lnTo>
                  <a:pt x="4546" y="15574"/>
                </a:lnTo>
                <a:lnTo>
                  <a:pt x="2693" y="19908"/>
                </a:lnTo>
                <a:lnTo>
                  <a:pt x="505" y="24702"/>
                </a:lnTo>
                <a:lnTo>
                  <a:pt x="0" y="28850"/>
                </a:lnTo>
                <a:lnTo>
                  <a:pt x="616" y="32569"/>
                </a:lnTo>
                <a:lnTo>
                  <a:pt x="1978" y="35999"/>
                </a:lnTo>
                <a:lnTo>
                  <a:pt x="2886" y="40192"/>
                </a:lnTo>
                <a:lnTo>
                  <a:pt x="3492" y="44892"/>
                </a:lnTo>
                <a:lnTo>
                  <a:pt x="3896" y="49931"/>
                </a:lnTo>
                <a:lnTo>
                  <a:pt x="4165" y="55194"/>
                </a:lnTo>
                <a:lnTo>
                  <a:pt x="4465" y="66123"/>
                </a:lnTo>
                <a:lnTo>
                  <a:pt x="5497" y="74562"/>
                </a:lnTo>
                <a:lnTo>
                  <a:pt x="7138" y="84950"/>
                </a:lnTo>
                <a:lnTo>
                  <a:pt x="9183" y="96638"/>
                </a:lnTo>
                <a:lnTo>
                  <a:pt x="10548" y="107288"/>
                </a:lnTo>
                <a:lnTo>
                  <a:pt x="11457" y="117245"/>
                </a:lnTo>
                <a:lnTo>
                  <a:pt x="12063" y="126741"/>
                </a:lnTo>
                <a:lnTo>
                  <a:pt x="12737" y="144911"/>
                </a:lnTo>
                <a:lnTo>
                  <a:pt x="13170" y="179860"/>
                </a:lnTo>
                <a:lnTo>
                  <a:pt x="13245" y="205691"/>
                </a:lnTo>
                <a:lnTo>
                  <a:pt x="14207" y="219042"/>
                </a:lnTo>
                <a:lnTo>
                  <a:pt x="20057" y="277441"/>
                </a:lnTo>
                <a:lnTo>
                  <a:pt x="30421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66"/>
          <p:cNvSpPr/>
          <p:nvPr/>
        </p:nvSpPr>
        <p:spPr>
          <a:xfrm>
            <a:off x="4057672" y="4114967"/>
            <a:ext cx="187372" cy="342734"/>
          </a:xfrm>
          <a:custGeom>
            <a:avLst/>
            <a:gdLst/>
            <a:ahLst/>
            <a:cxnLst/>
            <a:rect l="0" t="0" r="0" b="0"/>
            <a:pathLst>
              <a:path w="187372" h="342734">
                <a:moveTo>
                  <a:pt x="119993" y="25550"/>
                </a:moveTo>
                <a:lnTo>
                  <a:pt x="119993" y="16448"/>
                </a:lnTo>
                <a:lnTo>
                  <a:pt x="119040" y="12815"/>
                </a:lnTo>
                <a:lnTo>
                  <a:pt x="113207" y="2679"/>
                </a:lnTo>
                <a:lnTo>
                  <a:pt x="112611" y="1730"/>
                </a:lnTo>
                <a:lnTo>
                  <a:pt x="106869" y="676"/>
                </a:lnTo>
                <a:lnTo>
                  <a:pt x="102671" y="395"/>
                </a:lnTo>
                <a:lnTo>
                  <a:pt x="95467" y="82"/>
                </a:lnTo>
                <a:lnTo>
                  <a:pt x="92212" y="0"/>
                </a:lnTo>
                <a:lnTo>
                  <a:pt x="87185" y="1849"/>
                </a:lnTo>
                <a:lnTo>
                  <a:pt x="80976" y="4987"/>
                </a:lnTo>
                <a:lnTo>
                  <a:pt x="73979" y="8984"/>
                </a:lnTo>
                <a:lnTo>
                  <a:pt x="66457" y="13553"/>
                </a:lnTo>
                <a:lnTo>
                  <a:pt x="50479" y="23711"/>
                </a:lnTo>
                <a:lnTo>
                  <a:pt x="44122" y="29087"/>
                </a:lnTo>
                <a:lnTo>
                  <a:pt x="38932" y="34575"/>
                </a:lnTo>
                <a:lnTo>
                  <a:pt x="34520" y="40139"/>
                </a:lnTo>
                <a:lnTo>
                  <a:pt x="30626" y="45754"/>
                </a:lnTo>
                <a:lnTo>
                  <a:pt x="27077" y="51402"/>
                </a:lnTo>
                <a:lnTo>
                  <a:pt x="23759" y="57072"/>
                </a:lnTo>
                <a:lnTo>
                  <a:pt x="19642" y="61805"/>
                </a:lnTo>
                <a:lnTo>
                  <a:pt x="14992" y="65912"/>
                </a:lnTo>
                <a:lnTo>
                  <a:pt x="9987" y="69603"/>
                </a:lnTo>
                <a:lnTo>
                  <a:pt x="6651" y="73969"/>
                </a:lnTo>
                <a:lnTo>
                  <a:pt x="4426" y="78784"/>
                </a:lnTo>
                <a:lnTo>
                  <a:pt x="1955" y="89215"/>
                </a:lnTo>
                <a:lnTo>
                  <a:pt x="1296" y="94663"/>
                </a:lnTo>
                <a:lnTo>
                  <a:pt x="564" y="104844"/>
                </a:lnTo>
                <a:lnTo>
                  <a:pt x="238" y="112544"/>
                </a:lnTo>
                <a:lnTo>
                  <a:pt x="55" y="122234"/>
                </a:lnTo>
                <a:lnTo>
                  <a:pt x="0" y="135689"/>
                </a:lnTo>
                <a:lnTo>
                  <a:pt x="945" y="138981"/>
                </a:lnTo>
                <a:lnTo>
                  <a:pt x="2528" y="141176"/>
                </a:lnTo>
                <a:lnTo>
                  <a:pt x="4535" y="142639"/>
                </a:lnTo>
                <a:lnTo>
                  <a:pt x="9306" y="144265"/>
                </a:lnTo>
                <a:lnTo>
                  <a:pt x="14601" y="144987"/>
                </a:lnTo>
                <a:lnTo>
                  <a:pt x="20129" y="145309"/>
                </a:lnTo>
                <a:lnTo>
                  <a:pt x="23890" y="144442"/>
                </a:lnTo>
                <a:lnTo>
                  <a:pt x="28302" y="142911"/>
                </a:lnTo>
                <a:lnTo>
                  <a:pt x="33148" y="140938"/>
                </a:lnTo>
                <a:lnTo>
                  <a:pt x="36378" y="138671"/>
                </a:lnTo>
                <a:lnTo>
                  <a:pt x="38532" y="136206"/>
                </a:lnTo>
                <a:lnTo>
                  <a:pt x="39968" y="133611"/>
                </a:lnTo>
                <a:lnTo>
                  <a:pt x="42831" y="130928"/>
                </a:lnTo>
                <a:lnTo>
                  <a:pt x="46644" y="128187"/>
                </a:lnTo>
                <a:lnTo>
                  <a:pt x="51091" y="125407"/>
                </a:lnTo>
                <a:lnTo>
                  <a:pt x="55008" y="121649"/>
                </a:lnTo>
                <a:lnTo>
                  <a:pt x="58572" y="117239"/>
                </a:lnTo>
                <a:lnTo>
                  <a:pt x="75687" y="91921"/>
                </a:lnTo>
                <a:lnTo>
                  <a:pt x="79978" y="85990"/>
                </a:lnTo>
                <a:lnTo>
                  <a:pt x="83791" y="81083"/>
                </a:lnTo>
                <a:lnTo>
                  <a:pt x="87286" y="76860"/>
                </a:lnTo>
                <a:lnTo>
                  <a:pt x="91520" y="71187"/>
                </a:lnTo>
                <a:lnTo>
                  <a:pt x="101306" y="57263"/>
                </a:lnTo>
                <a:lnTo>
                  <a:pt x="105630" y="52407"/>
                </a:lnTo>
                <a:lnTo>
                  <a:pt x="109465" y="49170"/>
                </a:lnTo>
                <a:lnTo>
                  <a:pt x="112974" y="47011"/>
                </a:lnTo>
                <a:lnTo>
                  <a:pt x="116266" y="44620"/>
                </a:lnTo>
                <a:lnTo>
                  <a:pt x="119413" y="42073"/>
                </a:lnTo>
                <a:lnTo>
                  <a:pt x="122464" y="39423"/>
                </a:lnTo>
                <a:lnTo>
                  <a:pt x="124497" y="38609"/>
                </a:lnTo>
                <a:lnTo>
                  <a:pt x="125853" y="39018"/>
                </a:lnTo>
                <a:lnTo>
                  <a:pt x="130302" y="46686"/>
                </a:lnTo>
                <a:lnTo>
                  <a:pt x="140338" y="66344"/>
                </a:lnTo>
                <a:lnTo>
                  <a:pt x="143323" y="74796"/>
                </a:lnTo>
                <a:lnTo>
                  <a:pt x="145601" y="84584"/>
                </a:lnTo>
                <a:lnTo>
                  <a:pt x="149789" y="101635"/>
                </a:lnTo>
                <a:lnTo>
                  <a:pt x="151287" y="109611"/>
                </a:lnTo>
                <a:lnTo>
                  <a:pt x="152285" y="116833"/>
                </a:lnTo>
                <a:lnTo>
                  <a:pt x="152951" y="123553"/>
                </a:lnTo>
                <a:lnTo>
                  <a:pt x="153395" y="130890"/>
                </a:lnTo>
                <a:lnTo>
                  <a:pt x="153888" y="146663"/>
                </a:lnTo>
                <a:lnTo>
                  <a:pt x="154972" y="153917"/>
                </a:lnTo>
                <a:lnTo>
                  <a:pt x="156647" y="160658"/>
                </a:lnTo>
                <a:lnTo>
                  <a:pt x="158717" y="167057"/>
                </a:lnTo>
                <a:lnTo>
                  <a:pt x="160096" y="174181"/>
                </a:lnTo>
                <a:lnTo>
                  <a:pt x="161016" y="181787"/>
                </a:lnTo>
                <a:lnTo>
                  <a:pt x="161628" y="189715"/>
                </a:lnTo>
                <a:lnTo>
                  <a:pt x="162990" y="196906"/>
                </a:lnTo>
                <a:lnTo>
                  <a:pt x="164850" y="203605"/>
                </a:lnTo>
                <a:lnTo>
                  <a:pt x="167043" y="209976"/>
                </a:lnTo>
                <a:lnTo>
                  <a:pt x="168504" y="216128"/>
                </a:lnTo>
                <a:lnTo>
                  <a:pt x="169479" y="222135"/>
                </a:lnTo>
                <a:lnTo>
                  <a:pt x="170128" y="228044"/>
                </a:lnTo>
                <a:lnTo>
                  <a:pt x="171514" y="234841"/>
                </a:lnTo>
                <a:lnTo>
                  <a:pt x="173390" y="242230"/>
                </a:lnTo>
                <a:lnTo>
                  <a:pt x="175594" y="250013"/>
                </a:lnTo>
                <a:lnTo>
                  <a:pt x="177062" y="257107"/>
                </a:lnTo>
                <a:lnTo>
                  <a:pt x="178041" y="263742"/>
                </a:lnTo>
                <a:lnTo>
                  <a:pt x="178694" y="270069"/>
                </a:lnTo>
                <a:lnTo>
                  <a:pt x="179129" y="278098"/>
                </a:lnTo>
                <a:lnTo>
                  <a:pt x="179613" y="297179"/>
                </a:lnTo>
                <a:lnTo>
                  <a:pt x="179886" y="315688"/>
                </a:lnTo>
                <a:lnTo>
                  <a:pt x="182489" y="326268"/>
                </a:lnTo>
                <a:lnTo>
                  <a:pt x="187371" y="339480"/>
                </a:lnTo>
                <a:lnTo>
                  <a:pt x="186819" y="340564"/>
                </a:lnTo>
                <a:lnTo>
                  <a:pt x="185498" y="341288"/>
                </a:lnTo>
                <a:lnTo>
                  <a:pt x="180000" y="3427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67"/>
          <p:cNvSpPr/>
          <p:nvPr/>
        </p:nvSpPr>
        <p:spPr>
          <a:xfrm>
            <a:off x="2360833" y="4620714"/>
            <a:ext cx="282355" cy="377054"/>
          </a:xfrm>
          <a:custGeom>
            <a:avLst/>
            <a:gdLst/>
            <a:ahLst/>
            <a:cxnLst/>
            <a:rect l="0" t="0" r="0" b="0"/>
            <a:pathLst>
              <a:path w="282355" h="377054">
                <a:moveTo>
                  <a:pt x="282354" y="51298"/>
                </a:moveTo>
                <a:lnTo>
                  <a:pt x="260211" y="36536"/>
                </a:lnTo>
                <a:lnTo>
                  <a:pt x="253145" y="32672"/>
                </a:lnTo>
                <a:lnTo>
                  <a:pt x="248594" y="30309"/>
                </a:lnTo>
                <a:lnTo>
                  <a:pt x="245560" y="27780"/>
                </a:lnTo>
                <a:lnTo>
                  <a:pt x="243537" y="25142"/>
                </a:lnTo>
                <a:lnTo>
                  <a:pt x="242188" y="22431"/>
                </a:lnTo>
                <a:lnTo>
                  <a:pt x="240337" y="20623"/>
                </a:lnTo>
                <a:lnTo>
                  <a:pt x="238150" y="19418"/>
                </a:lnTo>
                <a:lnTo>
                  <a:pt x="235740" y="18615"/>
                </a:lnTo>
                <a:lnTo>
                  <a:pt x="227982" y="17722"/>
                </a:lnTo>
                <a:lnTo>
                  <a:pt x="223246" y="17484"/>
                </a:lnTo>
                <a:lnTo>
                  <a:pt x="219136" y="16373"/>
                </a:lnTo>
                <a:lnTo>
                  <a:pt x="212029" y="12598"/>
                </a:lnTo>
                <a:lnTo>
                  <a:pt x="205696" y="7746"/>
                </a:lnTo>
                <a:lnTo>
                  <a:pt x="202674" y="5118"/>
                </a:lnTo>
                <a:lnTo>
                  <a:pt x="196849" y="3366"/>
                </a:lnTo>
                <a:lnTo>
                  <a:pt x="189156" y="2199"/>
                </a:lnTo>
                <a:lnTo>
                  <a:pt x="180217" y="1420"/>
                </a:lnTo>
                <a:lnTo>
                  <a:pt x="172352" y="901"/>
                </a:lnTo>
                <a:lnTo>
                  <a:pt x="158534" y="325"/>
                </a:lnTo>
                <a:lnTo>
                  <a:pt x="144596" y="0"/>
                </a:lnTo>
                <a:lnTo>
                  <a:pt x="136223" y="1859"/>
                </a:lnTo>
                <a:lnTo>
                  <a:pt x="124926" y="5004"/>
                </a:lnTo>
                <a:lnTo>
                  <a:pt x="111679" y="9005"/>
                </a:lnTo>
                <a:lnTo>
                  <a:pt x="99991" y="13578"/>
                </a:lnTo>
                <a:lnTo>
                  <a:pt x="89341" y="18531"/>
                </a:lnTo>
                <a:lnTo>
                  <a:pt x="79384" y="23738"/>
                </a:lnTo>
                <a:lnTo>
                  <a:pt x="70840" y="29115"/>
                </a:lnTo>
                <a:lnTo>
                  <a:pt x="63240" y="34604"/>
                </a:lnTo>
                <a:lnTo>
                  <a:pt x="56268" y="40169"/>
                </a:lnTo>
                <a:lnTo>
                  <a:pt x="50668" y="45784"/>
                </a:lnTo>
                <a:lnTo>
                  <a:pt x="37282" y="62788"/>
                </a:lnTo>
                <a:lnTo>
                  <a:pt x="32295" y="68483"/>
                </a:lnTo>
                <a:lnTo>
                  <a:pt x="27066" y="74185"/>
                </a:lnTo>
                <a:lnTo>
                  <a:pt x="18715" y="85600"/>
                </a:lnTo>
                <a:lnTo>
                  <a:pt x="11829" y="97023"/>
                </a:lnTo>
                <a:lnTo>
                  <a:pt x="5593" y="108450"/>
                </a:lnTo>
                <a:lnTo>
                  <a:pt x="3549" y="116070"/>
                </a:lnTo>
                <a:lnTo>
                  <a:pt x="2187" y="124959"/>
                </a:lnTo>
                <a:lnTo>
                  <a:pt x="1278" y="134695"/>
                </a:lnTo>
                <a:lnTo>
                  <a:pt x="673" y="143092"/>
                </a:lnTo>
                <a:lnTo>
                  <a:pt x="269" y="150593"/>
                </a:lnTo>
                <a:lnTo>
                  <a:pt x="0" y="157500"/>
                </a:lnTo>
                <a:lnTo>
                  <a:pt x="773" y="163057"/>
                </a:lnTo>
                <a:lnTo>
                  <a:pt x="4172" y="171771"/>
                </a:lnTo>
                <a:lnTo>
                  <a:pt x="6318" y="181359"/>
                </a:lnTo>
                <a:lnTo>
                  <a:pt x="6890" y="186583"/>
                </a:lnTo>
                <a:lnTo>
                  <a:pt x="9176" y="191018"/>
                </a:lnTo>
                <a:lnTo>
                  <a:pt x="16797" y="198486"/>
                </a:lnTo>
                <a:lnTo>
                  <a:pt x="23994" y="204980"/>
                </a:lnTo>
                <a:lnTo>
                  <a:pt x="27246" y="208045"/>
                </a:lnTo>
                <a:lnTo>
                  <a:pt x="30367" y="210089"/>
                </a:lnTo>
                <a:lnTo>
                  <a:pt x="36375" y="212359"/>
                </a:lnTo>
                <a:lnTo>
                  <a:pt x="44760" y="213368"/>
                </a:lnTo>
                <a:lnTo>
                  <a:pt x="49663" y="213637"/>
                </a:lnTo>
                <a:lnTo>
                  <a:pt x="60191" y="213937"/>
                </a:lnTo>
                <a:lnTo>
                  <a:pt x="65665" y="214016"/>
                </a:lnTo>
                <a:lnTo>
                  <a:pt x="70267" y="213117"/>
                </a:lnTo>
                <a:lnTo>
                  <a:pt x="77921" y="209577"/>
                </a:lnTo>
                <a:lnTo>
                  <a:pt x="92135" y="202230"/>
                </a:lnTo>
                <a:lnTo>
                  <a:pt x="108412" y="194020"/>
                </a:lnTo>
                <a:lnTo>
                  <a:pt x="114005" y="190261"/>
                </a:lnTo>
                <a:lnTo>
                  <a:pt x="119639" y="185850"/>
                </a:lnTo>
                <a:lnTo>
                  <a:pt x="125300" y="181005"/>
                </a:lnTo>
                <a:lnTo>
                  <a:pt x="130979" y="175869"/>
                </a:lnTo>
                <a:lnTo>
                  <a:pt x="142369" y="165083"/>
                </a:lnTo>
                <a:lnTo>
                  <a:pt x="159491" y="148301"/>
                </a:lnTo>
                <a:lnTo>
                  <a:pt x="164250" y="141684"/>
                </a:lnTo>
                <a:lnTo>
                  <a:pt x="168376" y="134415"/>
                </a:lnTo>
                <a:lnTo>
                  <a:pt x="172079" y="126712"/>
                </a:lnTo>
                <a:lnTo>
                  <a:pt x="177404" y="117767"/>
                </a:lnTo>
                <a:lnTo>
                  <a:pt x="183813" y="107993"/>
                </a:lnTo>
                <a:lnTo>
                  <a:pt x="190942" y="97667"/>
                </a:lnTo>
                <a:lnTo>
                  <a:pt x="196648" y="88878"/>
                </a:lnTo>
                <a:lnTo>
                  <a:pt x="201404" y="81114"/>
                </a:lnTo>
                <a:lnTo>
                  <a:pt x="205527" y="74033"/>
                </a:lnTo>
                <a:lnTo>
                  <a:pt x="210181" y="68359"/>
                </a:lnTo>
                <a:lnTo>
                  <a:pt x="215189" y="63625"/>
                </a:lnTo>
                <a:lnTo>
                  <a:pt x="220432" y="59516"/>
                </a:lnTo>
                <a:lnTo>
                  <a:pt x="228798" y="49871"/>
                </a:lnTo>
                <a:lnTo>
                  <a:pt x="237379" y="37258"/>
                </a:lnTo>
                <a:lnTo>
                  <a:pt x="239036" y="36223"/>
                </a:lnTo>
                <a:lnTo>
                  <a:pt x="243416" y="35073"/>
                </a:lnTo>
                <a:lnTo>
                  <a:pt x="245918" y="37624"/>
                </a:lnTo>
                <a:lnTo>
                  <a:pt x="251238" y="48078"/>
                </a:lnTo>
                <a:lnTo>
                  <a:pt x="253037" y="56772"/>
                </a:lnTo>
                <a:lnTo>
                  <a:pt x="254237" y="67330"/>
                </a:lnTo>
                <a:lnTo>
                  <a:pt x="255037" y="79131"/>
                </a:lnTo>
                <a:lnTo>
                  <a:pt x="255570" y="92713"/>
                </a:lnTo>
                <a:lnTo>
                  <a:pt x="256426" y="145416"/>
                </a:lnTo>
                <a:lnTo>
                  <a:pt x="256636" y="362108"/>
                </a:lnTo>
                <a:lnTo>
                  <a:pt x="257589" y="364232"/>
                </a:lnTo>
                <a:lnTo>
                  <a:pt x="259176" y="365648"/>
                </a:lnTo>
                <a:lnTo>
                  <a:pt x="261187" y="366592"/>
                </a:lnTo>
                <a:lnTo>
                  <a:pt x="262528" y="368174"/>
                </a:lnTo>
                <a:lnTo>
                  <a:pt x="263422" y="370182"/>
                </a:lnTo>
                <a:lnTo>
                  <a:pt x="273781" y="37705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68"/>
          <p:cNvSpPr/>
          <p:nvPr/>
        </p:nvSpPr>
        <p:spPr>
          <a:xfrm>
            <a:off x="2788919" y="4706302"/>
            <a:ext cx="137161" cy="265749"/>
          </a:xfrm>
          <a:custGeom>
            <a:avLst/>
            <a:gdLst/>
            <a:ahLst/>
            <a:cxnLst/>
            <a:rect l="0" t="0" r="0" b="0"/>
            <a:pathLst>
              <a:path w="137161" h="265749">
                <a:moveTo>
                  <a:pt x="0" y="0"/>
                </a:moveTo>
                <a:lnTo>
                  <a:pt x="9102" y="4551"/>
                </a:lnTo>
                <a:lnTo>
                  <a:pt x="11783" y="7797"/>
                </a:lnTo>
                <a:lnTo>
                  <a:pt x="13571" y="11865"/>
                </a:lnTo>
                <a:lnTo>
                  <a:pt x="14762" y="16483"/>
                </a:lnTo>
                <a:lnTo>
                  <a:pt x="16509" y="21466"/>
                </a:lnTo>
                <a:lnTo>
                  <a:pt x="18626" y="26693"/>
                </a:lnTo>
                <a:lnTo>
                  <a:pt x="20990" y="32083"/>
                </a:lnTo>
                <a:lnTo>
                  <a:pt x="22566" y="37581"/>
                </a:lnTo>
                <a:lnTo>
                  <a:pt x="23617" y="43152"/>
                </a:lnTo>
                <a:lnTo>
                  <a:pt x="24317" y="48770"/>
                </a:lnTo>
                <a:lnTo>
                  <a:pt x="25737" y="54421"/>
                </a:lnTo>
                <a:lnTo>
                  <a:pt x="27635" y="60093"/>
                </a:lnTo>
                <a:lnTo>
                  <a:pt x="29854" y="65780"/>
                </a:lnTo>
                <a:lnTo>
                  <a:pt x="46628" y="105638"/>
                </a:lnTo>
                <a:lnTo>
                  <a:pt x="56602" y="128231"/>
                </a:lnTo>
                <a:lnTo>
                  <a:pt x="64209" y="144621"/>
                </a:lnTo>
                <a:lnTo>
                  <a:pt x="79811" y="176642"/>
                </a:lnTo>
                <a:lnTo>
                  <a:pt x="105723" y="228587"/>
                </a:lnTo>
                <a:lnTo>
                  <a:pt x="108582" y="233354"/>
                </a:lnTo>
                <a:lnTo>
                  <a:pt x="111441" y="237484"/>
                </a:lnTo>
                <a:lnTo>
                  <a:pt x="114299" y="241190"/>
                </a:lnTo>
                <a:lnTo>
                  <a:pt x="118109" y="245566"/>
                </a:lnTo>
                <a:lnTo>
                  <a:pt x="122555" y="250388"/>
                </a:lnTo>
                <a:lnTo>
                  <a:pt x="137160" y="2657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69"/>
          <p:cNvSpPr/>
          <p:nvPr/>
        </p:nvSpPr>
        <p:spPr>
          <a:xfrm>
            <a:off x="2746057" y="4697729"/>
            <a:ext cx="205741" cy="240032"/>
          </a:xfrm>
          <a:custGeom>
            <a:avLst/>
            <a:gdLst/>
            <a:ahLst/>
            <a:cxnLst/>
            <a:rect l="0" t="0" r="0" b="0"/>
            <a:pathLst>
              <a:path w="205741" h="240032">
                <a:moveTo>
                  <a:pt x="205740" y="0"/>
                </a:moveTo>
                <a:lnTo>
                  <a:pt x="196638" y="4552"/>
                </a:lnTo>
                <a:lnTo>
                  <a:pt x="193005" y="6844"/>
                </a:lnTo>
                <a:lnTo>
                  <a:pt x="189630" y="9325"/>
                </a:lnTo>
                <a:lnTo>
                  <a:pt x="186427" y="11932"/>
                </a:lnTo>
                <a:lnTo>
                  <a:pt x="181435" y="17480"/>
                </a:lnTo>
                <a:lnTo>
                  <a:pt x="175249" y="24989"/>
                </a:lnTo>
                <a:lnTo>
                  <a:pt x="168268" y="33804"/>
                </a:lnTo>
                <a:lnTo>
                  <a:pt x="161709" y="41586"/>
                </a:lnTo>
                <a:lnTo>
                  <a:pt x="155431" y="48679"/>
                </a:lnTo>
                <a:lnTo>
                  <a:pt x="143375" y="61640"/>
                </a:lnTo>
                <a:lnTo>
                  <a:pt x="120114" y="85484"/>
                </a:lnTo>
                <a:lnTo>
                  <a:pt x="114366" y="91280"/>
                </a:lnTo>
                <a:lnTo>
                  <a:pt x="109581" y="98000"/>
                </a:lnTo>
                <a:lnTo>
                  <a:pt x="105439" y="105339"/>
                </a:lnTo>
                <a:lnTo>
                  <a:pt x="101725" y="113088"/>
                </a:lnTo>
                <a:lnTo>
                  <a:pt x="96392" y="120160"/>
                </a:lnTo>
                <a:lnTo>
                  <a:pt x="89979" y="126779"/>
                </a:lnTo>
                <a:lnTo>
                  <a:pt x="82846" y="133097"/>
                </a:lnTo>
                <a:lnTo>
                  <a:pt x="75233" y="141119"/>
                </a:lnTo>
                <a:lnTo>
                  <a:pt x="67300" y="150277"/>
                </a:lnTo>
                <a:lnTo>
                  <a:pt x="59155" y="160192"/>
                </a:lnTo>
                <a:lnTo>
                  <a:pt x="51819" y="168708"/>
                </a:lnTo>
                <a:lnTo>
                  <a:pt x="45023" y="176289"/>
                </a:lnTo>
                <a:lnTo>
                  <a:pt x="28898" y="193522"/>
                </a:lnTo>
                <a:lnTo>
                  <a:pt x="14916" y="207878"/>
                </a:lnTo>
                <a:lnTo>
                  <a:pt x="12801" y="211928"/>
                </a:lnTo>
                <a:lnTo>
                  <a:pt x="11392" y="216533"/>
                </a:lnTo>
                <a:lnTo>
                  <a:pt x="0" y="2400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70"/>
          <p:cNvSpPr/>
          <p:nvPr/>
        </p:nvSpPr>
        <p:spPr>
          <a:xfrm>
            <a:off x="3157537" y="4706302"/>
            <a:ext cx="222886" cy="8574"/>
          </a:xfrm>
          <a:custGeom>
            <a:avLst/>
            <a:gdLst/>
            <a:ahLst/>
            <a:cxnLst/>
            <a:rect l="0" t="0" r="0" b="0"/>
            <a:pathLst>
              <a:path w="222886" h="8574">
                <a:moveTo>
                  <a:pt x="0" y="0"/>
                </a:moveTo>
                <a:lnTo>
                  <a:pt x="18203" y="0"/>
                </a:lnTo>
                <a:lnTo>
                  <a:pt x="27375" y="953"/>
                </a:lnTo>
                <a:lnTo>
                  <a:pt x="37300" y="2540"/>
                </a:lnTo>
                <a:lnTo>
                  <a:pt x="47727" y="4551"/>
                </a:lnTo>
                <a:lnTo>
                  <a:pt x="56583" y="5892"/>
                </a:lnTo>
                <a:lnTo>
                  <a:pt x="64392" y="6785"/>
                </a:lnTo>
                <a:lnTo>
                  <a:pt x="71503" y="7381"/>
                </a:lnTo>
                <a:lnTo>
                  <a:pt x="78149" y="6826"/>
                </a:lnTo>
                <a:lnTo>
                  <a:pt x="84484" y="5503"/>
                </a:lnTo>
                <a:lnTo>
                  <a:pt x="90613" y="3669"/>
                </a:lnTo>
                <a:lnTo>
                  <a:pt x="96603" y="2446"/>
                </a:lnTo>
                <a:lnTo>
                  <a:pt x="102502" y="1630"/>
                </a:lnTo>
                <a:lnTo>
                  <a:pt x="108340" y="1087"/>
                </a:lnTo>
                <a:lnTo>
                  <a:pt x="119852" y="1678"/>
                </a:lnTo>
                <a:lnTo>
                  <a:pt x="135146" y="3023"/>
                </a:lnTo>
                <a:lnTo>
                  <a:pt x="152962" y="4873"/>
                </a:lnTo>
                <a:lnTo>
                  <a:pt x="167698" y="6106"/>
                </a:lnTo>
                <a:lnTo>
                  <a:pt x="180378" y="6929"/>
                </a:lnTo>
                <a:lnTo>
                  <a:pt x="204258" y="8085"/>
                </a:lnTo>
                <a:lnTo>
                  <a:pt x="222885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371"/>
          <p:cNvSpPr/>
          <p:nvPr/>
        </p:nvSpPr>
        <p:spPr>
          <a:xfrm>
            <a:off x="3148964" y="4776108"/>
            <a:ext cx="257176" cy="33065"/>
          </a:xfrm>
          <a:custGeom>
            <a:avLst/>
            <a:gdLst/>
            <a:ahLst/>
            <a:cxnLst/>
            <a:rect l="0" t="0" r="0" b="0"/>
            <a:pathLst>
              <a:path w="257176" h="33065">
                <a:moveTo>
                  <a:pt x="0" y="33064"/>
                </a:moveTo>
                <a:lnTo>
                  <a:pt x="13653" y="28514"/>
                </a:lnTo>
                <a:lnTo>
                  <a:pt x="21485" y="27173"/>
                </a:lnTo>
                <a:lnTo>
                  <a:pt x="30516" y="26279"/>
                </a:lnTo>
                <a:lnTo>
                  <a:pt x="40346" y="25683"/>
                </a:lnTo>
                <a:lnTo>
                  <a:pt x="48805" y="24334"/>
                </a:lnTo>
                <a:lnTo>
                  <a:pt x="56350" y="22482"/>
                </a:lnTo>
                <a:lnTo>
                  <a:pt x="63284" y="20294"/>
                </a:lnTo>
                <a:lnTo>
                  <a:pt x="69812" y="18836"/>
                </a:lnTo>
                <a:lnTo>
                  <a:pt x="76069" y="17863"/>
                </a:lnTo>
                <a:lnTo>
                  <a:pt x="82145" y="17216"/>
                </a:lnTo>
                <a:lnTo>
                  <a:pt x="88101" y="15831"/>
                </a:lnTo>
                <a:lnTo>
                  <a:pt x="93977" y="13955"/>
                </a:lnTo>
                <a:lnTo>
                  <a:pt x="99799" y="11753"/>
                </a:lnTo>
                <a:lnTo>
                  <a:pt x="105585" y="10284"/>
                </a:lnTo>
                <a:lnTo>
                  <a:pt x="111348" y="9305"/>
                </a:lnTo>
                <a:lnTo>
                  <a:pt x="117094" y="8652"/>
                </a:lnTo>
                <a:lnTo>
                  <a:pt x="125688" y="8217"/>
                </a:lnTo>
                <a:lnTo>
                  <a:pt x="147937" y="7733"/>
                </a:lnTo>
                <a:lnTo>
                  <a:pt x="157679" y="6652"/>
                </a:lnTo>
                <a:lnTo>
                  <a:pt x="166080" y="4978"/>
                </a:lnTo>
                <a:lnTo>
                  <a:pt x="173585" y="2910"/>
                </a:lnTo>
                <a:lnTo>
                  <a:pt x="180494" y="1532"/>
                </a:lnTo>
                <a:lnTo>
                  <a:pt x="187004" y="613"/>
                </a:lnTo>
                <a:lnTo>
                  <a:pt x="193250" y="0"/>
                </a:lnTo>
                <a:lnTo>
                  <a:pt x="202176" y="544"/>
                </a:lnTo>
                <a:lnTo>
                  <a:pt x="257175" y="734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372"/>
          <p:cNvSpPr/>
          <p:nvPr/>
        </p:nvSpPr>
        <p:spPr>
          <a:xfrm>
            <a:off x="3551932" y="4543425"/>
            <a:ext cx="51376" cy="377191"/>
          </a:xfrm>
          <a:custGeom>
            <a:avLst/>
            <a:gdLst/>
            <a:ahLst/>
            <a:cxnLst/>
            <a:rect l="0" t="0" r="0" b="0"/>
            <a:pathLst>
              <a:path w="51376" h="377191">
                <a:moveTo>
                  <a:pt x="51375" y="0"/>
                </a:moveTo>
                <a:lnTo>
                  <a:pt x="51375" y="13652"/>
                </a:lnTo>
                <a:lnTo>
                  <a:pt x="50423" y="21484"/>
                </a:lnTo>
                <a:lnTo>
                  <a:pt x="48835" y="30515"/>
                </a:lnTo>
                <a:lnTo>
                  <a:pt x="39443" y="76936"/>
                </a:lnTo>
                <a:lnTo>
                  <a:pt x="37706" y="88438"/>
                </a:lnTo>
                <a:lnTo>
                  <a:pt x="36547" y="98964"/>
                </a:lnTo>
                <a:lnTo>
                  <a:pt x="35774" y="108838"/>
                </a:lnTo>
                <a:lnTo>
                  <a:pt x="32402" y="130661"/>
                </a:lnTo>
                <a:lnTo>
                  <a:pt x="21035" y="195549"/>
                </a:lnTo>
                <a:lnTo>
                  <a:pt x="15908" y="221806"/>
                </a:lnTo>
                <a:lnTo>
                  <a:pt x="11538" y="242168"/>
                </a:lnTo>
                <a:lnTo>
                  <a:pt x="7672" y="258600"/>
                </a:lnTo>
                <a:lnTo>
                  <a:pt x="5095" y="271460"/>
                </a:lnTo>
                <a:lnTo>
                  <a:pt x="3376" y="281938"/>
                </a:lnTo>
                <a:lnTo>
                  <a:pt x="2231" y="290829"/>
                </a:lnTo>
                <a:lnTo>
                  <a:pt x="1467" y="300566"/>
                </a:lnTo>
                <a:lnTo>
                  <a:pt x="958" y="310867"/>
                </a:lnTo>
                <a:lnTo>
                  <a:pt x="141" y="341123"/>
                </a:lnTo>
                <a:lnTo>
                  <a:pt x="0" y="352957"/>
                </a:lnTo>
                <a:lnTo>
                  <a:pt x="932" y="356272"/>
                </a:lnTo>
                <a:lnTo>
                  <a:pt x="2506" y="359435"/>
                </a:lnTo>
                <a:lnTo>
                  <a:pt x="4508" y="362495"/>
                </a:lnTo>
                <a:lnTo>
                  <a:pt x="6796" y="364536"/>
                </a:lnTo>
                <a:lnTo>
                  <a:pt x="9273" y="365896"/>
                </a:lnTo>
                <a:lnTo>
                  <a:pt x="11877" y="366803"/>
                </a:lnTo>
                <a:lnTo>
                  <a:pt x="13613" y="368360"/>
                </a:lnTo>
                <a:lnTo>
                  <a:pt x="14770" y="370351"/>
                </a:lnTo>
                <a:lnTo>
                  <a:pt x="17085" y="3771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373"/>
          <p:cNvSpPr/>
          <p:nvPr/>
        </p:nvSpPr>
        <p:spPr>
          <a:xfrm>
            <a:off x="3724314" y="4509135"/>
            <a:ext cx="179032" cy="306772"/>
          </a:xfrm>
          <a:custGeom>
            <a:avLst/>
            <a:gdLst/>
            <a:ahLst/>
            <a:cxnLst/>
            <a:rect l="0" t="0" r="0" b="0"/>
            <a:pathLst>
              <a:path w="179032" h="306772">
                <a:moveTo>
                  <a:pt x="76161" y="51435"/>
                </a:moveTo>
                <a:lnTo>
                  <a:pt x="67059" y="51435"/>
                </a:lnTo>
                <a:lnTo>
                  <a:pt x="63425" y="52387"/>
                </a:lnTo>
                <a:lnTo>
                  <a:pt x="60050" y="53975"/>
                </a:lnTo>
                <a:lnTo>
                  <a:pt x="56848" y="55985"/>
                </a:lnTo>
                <a:lnTo>
                  <a:pt x="52808" y="59231"/>
                </a:lnTo>
                <a:lnTo>
                  <a:pt x="48210" y="63300"/>
                </a:lnTo>
                <a:lnTo>
                  <a:pt x="38021" y="72900"/>
                </a:lnTo>
                <a:lnTo>
                  <a:pt x="27142" y="83518"/>
                </a:lnTo>
                <a:lnTo>
                  <a:pt x="21574" y="90921"/>
                </a:lnTo>
                <a:lnTo>
                  <a:pt x="15957" y="99667"/>
                </a:lnTo>
                <a:lnTo>
                  <a:pt x="2356" y="122874"/>
                </a:lnTo>
                <a:lnTo>
                  <a:pt x="496" y="128588"/>
                </a:lnTo>
                <a:lnTo>
                  <a:pt x="0" y="131446"/>
                </a:lnTo>
                <a:lnTo>
                  <a:pt x="622" y="134303"/>
                </a:lnTo>
                <a:lnTo>
                  <a:pt x="3853" y="140018"/>
                </a:lnTo>
                <a:lnTo>
                  <a:pt x="6048" y="141922"/>
                </a:lnTo>
                <a:lnTo>
                  <a:pt x="8463" y="143193"/>
                </a:lnTo>
                <a:lnTo>
                  <a:pt x="13688" y="144603"/>
                </a:lnTo>
                <a:lnTo>
                  <a:pt x="19185" y="145230"/>
                </a:lnTo>
                <a:lnTo>
                  <a:pt x="21984" y="146350"/>
                </a:lnTo>
                <a:lnTo>
                  <a:pt x="24803" y="148050"/>
                </a:lnTo>
                <a:lnTo>
                  <a:pt x="27634" y="150134"/>
                </a:lnTo>
                <a:lnTo>
                  <a:pt x="31428" y="151524"/>
                </a:lnTo>
                <a:lnTo>
                  <a:pt x="35861" y="152451"/>
                </a:lnTo>
                <a:lnTo>
                  <a:pt x="40722" y="153069"/>
                </a:lnTo>
                <a:lnTo>
                  <a:pt x="46820" y="154433"/>
                </a:lnTo>
                <a:lnTo>
                  <a:pt x="53742" y="156296"/>
                </a:lnTo>
                <a:lnTo>
                  <a:pt x="61215" y="158489"/>
                </a:lnTo>
                <a:lnTo>
                  <a:pt x="68102" y="159952"/>
                </a:lnTo>
                <a:lnTo>
                  <a:pt x="74598" y="160927"/>
                </a:lnTo>
                <a:lnTo>
                  <a:pt x="80834" y="161577"/>
                </a:lnTo>
                <a:lnTo>
                  <a:pt x="87849" y="162963"/>
                </a:lnTo>
                <a:lnTo>
                  <a:pt x="95383" y="164839"/>
                </a:lnTo>
                <a:lnTo>
                  <a:pt x="103263" y="167043"/>
                </a:lnTo>
                <a:lnTo>
                  <a:pt x="109469" y="169464"/>
                </a:lnTo>
                <a:lnTo>
                  <a:pt x="114558" y="172031"/>
                </a:lnTo>
                <a:lnTo>
                  <a:pt x="118904" y="174694"/>
                </a:lnTo>
                <a:lnTo>
                  <a:pt x="124659" y="179328"/>
                </a:lnTo>
                <a:lnTo>
                  <a:pt x="131353" y="185274"/>
                </a:lnTo>
                <a:lnTo>
                  <a:pt x="138673" y="192096"/>
                </a:lnTo>
                <a:lnTo>
                  <a:pt x="143553" y="197597"/>
                </a:lnTo>
                <a:lnTo>
                  <a:pt x="148975" y="206248"/>
                </a:lnTo>
                <a:lnTo>
                  <a:pt x="151385" y="215808"/>
                </a:lnTo>
                <a:lnTo>
                  <a:pt x="152028" y="221025"/>
                </a:lnTo>
                <a:lnTo>
                  <a:pt x="152741" y="229361"/>
                </a:lnTo>
                <a:lnTo>
                  <a:pt x="152932" y="232917"/>
                </a:lnTo>
                <a:lnTo>
                  <a:pt x="150604" y="241948"/>
                </a:lnTo>
                <a:lnTo>
                  <a:pt x="148649" y="247024"/>
                </a:lnTo>
                <a:lnTo>
                  <a:pt x="146394" y="252312"/>
                </a:lnTo>
                <a:lnTo>
                  <a:pt x="141348" y="263269"/>
                </a:lnTo>
                <a:lnTo>
                  <a:pt x="137716" y="268858"/>
                </a:lnTo>
                <a:lnTo>
                  <a:pt x="133390" y="274488"/>
                </a:lnTo>
                <a:lnTo>
                  <a:pt x="128601" y="280147"/>
                </a:lnTo>
                <a:lnTo>
                  <a:pt x="124456" y="284872"/>
                </a:lnTo>
                <a:lnTo>
                  <a:pt x="117310" y="292662"/>
                </a:lnTo>
                <a:lnTo>
                  <a:pt x="113119" y="296073"/>
                </a:lnTo>
                <a:lnTo>
                  <a:pt x="108419" y="299299"/>
                </a:lnTo>
                <a:lnTo>
                  <a:pt x="103382" y="302403"/>
                </a:lnTo>
                <a:lnTo>
                  <a:pt x="99070" y="304472"/>
                </a:lnTo>
                <a:lnTo>
                  <a:pt x="95243" y="305851"/>
                </a:lnTo>
                <a:lnTo>
                  <a:pt x="91740" y="306771"/>
                </a:lnTo>
                <a:lnTo>
                  <a:pt x="88452" y="306431"/>
                </a:lnTo>
                <a:lnTo>
                  <a:pt x="85308" y="305252"/>
                </a:lnTo>
                <a:lnTo>
                  <a:pt x="82259" y="303514"/>
                </a:lnTo>
                <a:lnTo>
                  <a:pt x="78321" y="302355"/>
                </a:lnTo>
                <a:lnTo>
                  <a:pt x="73791" y="301582"/>
                </a:lnTo>
                <a:lnTo>
                  <a:pt x="68866" y="301067"/>
                </a:lnTo>
                <a:lnTo>
                  <a:pt x="64630" y="299771"/>
                </a:lnTo>
                <a:lnTo>
                  <a:pt x="60854" y="297955"/>
                </a:lnTo>
                <a:lnTo>
                  <a:pt x="57383" y="295792"/>
                </a:lnTo>
                <a:lnTo>
                  <a:pt x="55070" y="293397"/>
                </a:lnTo>
                <a:lnTo>
                  <a:pt x="53528" y="290848"/>
                </a:lnTo>
                <a:lnTo>
                  <a:pt x="52499" y="288196"/>
                </a:lnTo>
                <a:lnTo>
                  <a:pt x="48817" y="282710"/>
                </a:lnTo>
                <a:lnTo>
                  <a:pt x="46501" y="279913"/>
                </a:lnTo>
                <a:lnTo>
                  <a:pt x="44958" y="276144"/>
                </a:lnTo>
                <a:lnTo>
                  <a:pt x="43243" y="266875"/>
                </a:lnTo>
                <a:lnTo>
                  <a:pt x="42785" y="258879"/>
                </a:lnTo>
                <a:lnTo>
                  <a:pt x="42277" y="237295"/>
                </a:lnTo>
                <a:lnTo>
                  <a:pt x="43094" y="227728"/>
                </a:lnTo>
                <a:lnTo>
                  <a:pt x="44591" y="219446"/>
                </a:lnTo>
                <a:lnTo>
                  <a:pt x="46542" y="212021"/>
                </a:lnTo>
                <a:lnTo>
                  <a:pt x="48795" y="204212"/>
                </a:lnTo>
                <a:lnTo>
                  <a:pt x="53837" y="187915"/>
                </a:lnTo>
                <a:lnTo>
                  <a:pt x="57469" y="179569"/>
                </a:lnTo>
                <a:lnTo>
                  <a:pt x="61794" y="171148"/>
                </a:lnTo>
                <a:lnTo>
                  <a:pt x="66583" y="162675"/>
                </a:lnTo>
                <a:lnTo>
                  <a:pt x="73586" y="151313"/>
                </a:lnTo>
                <a:lnTo>
                  <a:pt x="98787" y="111825"/>
                </a:lnTo>
                <a:lnTo>
                  <a:pt x="104580" y="102173"/>
                </a:lnTo>
                <a:lnTo>
                  <a:pt x="109394" y="93832"/>
                </a:lnTo>
                <a:lnTo>
                  <a:pt x="116413" y="84462"/>
                </a:lnTo>
                <a:lnTo>
                  <a:pt x="124904" y="74406"/>
                </a:lnTo>
                <a:lnTo>
                  <a:pt x="147436" y="49668"/>
                </a:lnTo>
                <a:lnTo>
                  <a:pt x="152252" y="44542"/>
                </a:lnTo>
                <a:lnTo>
                  <a:pt x="156416" y="39219"/>
                </a:lnTo>
                <a:lnTo>
                  <a:pt x="160144" y="33766"/>
                </a:lnTo>
                <a:lnTo>
                  <a:pt x="163582" y="28226"/>
                </a:lnTo>
                <a:lnTo>
                  <a:pt x="166826" y="23580"/>
                </a:lnTo>
                <a:lnTo>
                  <a:pt x="169942" y="19530"/>
                </a:lnTo>
                <a:lnTo>
                  <a:pt x="177235" y="10737"/>
                </a:lnTo>
                <a:lnTo>
                  <a:pt x="177834" y="9063"/>
                </a:lnTo>
                <a:lnTo>
                  <a:pt x="17903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374"/>
          <p:cNvSpPr/>
          <p:nvPr/>
        </p:nvSpPr>
        <p:spPr>
          <a:xfrm>
            <a:off x="3989946" y="4509135"/>
            <a:ext cx="144857" cy="360045"/>
          </a:xfrm>
          <a:custGeom>
            <a:avLst/>
            <a:gdLst/>
            <a:ahLst/>
            <a:cxnLst/>
            <a:rect l="0" t="0" r="0" b="0"/>
            <a:pathLst>
              <a:path w="144857" h="360045">
                <a:moveTo>
                  <a:pt x="136283" y="0"/>
                </a:moveTo>
                <a:lnTo>
                  <a:pt x="116971" y="0"/>
                </a:lnTo>
                <a:lnTo>
                  <a:pt x="113883" y="952"/>
                </a:lnTo>
                <a:lnTo>
                  <a:pt x="110873" y="2540"/>
                </a:lnTo>
                <a:lnTo>
                  <a:pt x="107913" y="4551"/>
                </a:lnTo>
                <a:lnTo>
                  <a:pt x="104987" y="5891"/>
                </a:lnTo>
                <a:lnTo>
                  <a:pt x="102084" y="6785"/>
                </a:lnTo>
                <a:lnTo>
                  <a:pt x="99196" y="7381"/>
                </a:lnTo>
                <a:lnTo>
                  <a:pt x="95366" y="8730"/>
                </a:lnTo>
                <a:lnTo>
                  <a:pt x="90908" y="10582"/>
                </a:lnTo>
                <a:lnTo>
                  <a:pt x="86031" y="12770"/>
                </a:lnTo>
                <a:lnTo>
                  <a:pt x="80874" y="16133"/>
                </a:lnTo>
                <a:lnTo>
                  <a:pt x="75531" y="20280"/>
                </a:lnTo>
                <a:lnTo>
                  <a:pt x="70065" y="24950"/>
                </a:lnTo>
                <a:lnTo>
                  <a:pt x="63563" y="29968"/>
                </a:lnTo>
                <a:lnTo>
                  <a:pt x="56370" y="35219"/>
                </a:lnTo>
                <a:lnTo>
                  <a:pt x="48718" y="40624"/>
                </a:lnTo>
                <a:lnTo>
                  <a:pt x="42664" y="46133"/>
                </a:lnTo>
                <a:lnTo>
                  <a:pt x="37675" y="51710"/>
                </a:lnTo>
                <a:lnTo>
                  <a:pt x="33397" y="57333"/>
                </a:lnTo>
                <a:lnTo>
                  <a:pt x="29593" y="62987"/>
                </a:lnTo>
                <a:lnTo>
                  <a:pt x="26104" y="68661"/>
                </a:lnTo>
                <a:lnTo>
                  <a:pt x="22826" y="74349"/>
                </a:lnTo>
                <a:lnTo>
                  <a:pt x="18735" y="80998"/>
                </a:lnTo>
                <a:lnTo>
                  <a:pt x="9110" y="96006"/>
                </a:lnTo>
                <a:lnTo>
                  <a:pt x="5781" y="104009"/>
                </a:lnTo>
                <a:lnTo>
                  <a:pt x="3562" y="112202"/>
                </a:lnTo>
                <a:lnTo>
                  <a:pt x="2082" y="120521"/>
                </a:lnTo>
                <a:lnTo>
                  <a:pt x="1096" y="127972"/>
                </a:lnTo>
                <a:lnTo>
                  <a:pt x="439" y="134845"/>
                </a:lnTo>
                <a:lnTo>
                  <a:pt x="0" y="141331"/>
                </a:lnTo>
                <a:lnTo>
                  <a:pt x="661" y="146609"/>
                </a:lnTo>
                <a:lnTo>
                  <a:pt x="3934" y="155012"/>
                </a:lnTo>
                <a:lnTo>
                  <a:pt x="6141" y="158586"/>
                </a:lnTo>
                <a:lnTo>
                  <a:pt x="8564" y="161921"/>
                </a:lnTo>
                <a:lnTo>
                  <a:pt x="11132" y="165098"/>
                </a:lnTo>
                <a:lnTo>
                  <a:pt x="14749" y="167215"/>
                </a:lnTo>
                <a:lnTo>
                  <a:pt x="19066" y="168626"/>
                </a:lnTo>
                <a:lnTo>
                  <a:pt x="23848" y="169568"/>
                </a:lnTo>
                <a:lnTo>
                  <a:pt x="27989" y="170195"/>
                </a:lnTo>
                <a:lnTo>
                  <a:pt x="31703" y="170613"/>
                </a:lnTo>
                <a:lnTo>
                  <a:pt x="35130" y="170892"/>
                </a:lnTo>
                <a:lnTo>
                  <a:pt x="38368" y="170125"/>
                </a:lnTo>
                <a:lnTo>
                  <a:pt x="41479" y="168662"/>
                </a:lnTo>
                <a:lnTo>
                  <a:pt x="44505" y="166734"/>
                </a:lnTo>
                <a:lnTo>
                  <a:pt x="48428" y="165448"/>
                </a:lnTo>
                <a:lnTo>
                  <a:pt x="52949" y="164591"/>
                </a:lnTo>
                <a:lnTo>
                  <a:pt x="57867" y="164020"/>
                </a:lnTo>
                <a:lnTo>
                  <a:pt x="62098" y="162686"/>
                </a:lnTo>
                <a:lnTo>
                  <a:pt x="65872" y="160845"/>
                </a:lnTo>
                <a:lnTo>
                  <a:pt x="69339" y="158665"/>
                </a:lnTo>
                <a:lnTo>
                  <a:pt x="72604" y="156259"/>
                </a:lnTo>
                <a:lnTo>
                  <a:pt x="75733" y="153702"/>
                </a:lnTo>
                <a:lnTo>
                  <a:pt x="78772" y="151046"/>
                </a:lnTo>
                <a:lnTo>
                  <a:pt x="81750" y="147370"/>
                </a:lnTo>
                <a:lnTo>
                  <a:pt x="84688" y="143014"/>
                </a:lnTo>
                <a:lnTo>
                  <a:pt x="87598" y="138205"/>
                </a:lnTo>
                <a:lnTo>
                  <a:pt x="91444" y="133094"/>
                </a:lnTo>
                <a:lnTo>
                  <a:pt x="95914" y="127782"/>
                </a:lnTo>
                <a:lnTo>
                  <a:pt x="100797" y="122335"/>
                </a:lnTo>
                <a:lnTo>
                  <a:pt x="105959" y="115847"/>
                </a:lnTo>
                <a:lnTo>
                  <a:pt x="111305" y="108663"/>
                </a:lnTo>
                <a:lnTo>
                  <a:pt x="116773" y="101017"/>
                </a:lnTo>
                <a:lnTo>
                  <a:pt x="121372" y="94015"/>
                </a:lnTo>
                <a:lnTo>
                  <a:pt x="125390" y="87441"/>
                </a:lnTo>
                <a:lnTo>
                  <a:pt x="129021" y="81154"/>
                </a:lnTo>
                <a:lnTo>
                  <a:pt x="131442" y="74105"/>
                </a:lnTo>
                <a:lnTo>
                  <a:pt x="133056" y="66548"/>
                </a:lnTo>
                <a:lnTo>
                  <a:pt x="134132" y="58653"/>
                </a:lnTo>
                <a:lnTo>
                  <a:pt x="134849" y="51484"/>
                </a:lnTo>
                <a:lnTo>
                  <a:pt x="135327" y="44800"/>
                </a:lnTo>
                <a:lnTo>
                  <a:pt x="136000" y="33911"/>
                </a:lnTo>
                <a:lnTo>
                  <a:pt x="138799" y="36796"/>
                </a:lnTo>
                <a:lnTo>
                  <a:pt x="140818" y="38818"/>
                </a:lnTo>
                <a:lnTo>
                  <a:pt x="142164" y="42072"/>
                </a:lnTo>
                <a:lnTo>
                  <a:pt x="143659" y="50765"/>
                </a:lnTo>
                <a:lnTo>
                  <a:pt x="144502" y="61820"/>
                </a:lnTo>
                <a:lnTo>
                  <a:pt x="144698" y="73196"/>
                </a:lnTo>
                <a:lnTo>
                  <a:pt x="144856" y="254785"/>
                </a:lnTo>
                <a:lnTo>
                  <a:pt x="143904" y="264154"/>
                </a:lnTo>
                <a:lnTo>
                  <a:pt x="142316" y="273257"/>
                </a:lnTo>
                <a:lnTo>
                  <a:pt x="140306" y="282184"/>
                </a:lnTo>
                <a:lnTo>
                  <a:pt x="138965" y="290040"/>
                </a:lnTo>
                <a:lnTo>
                  <a:pt x="138071" y="297182"/>
                </a:lnTo>
                <a:lnTo>
                  <a:pt x="137475" y="303849"/>
                </a:lnTo>
                <a:lnTo>
                  <a:pt x="137078" y="313056"/>
                </a:lnTo>
                <a:lnTo>
                  <a:pt x="136283" y="36004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375"/>
          <p:cNvSpPr/>
          <p:nvPr/>
        </p:nvSpPr>
        <p:spPr>
          <a:xfrm>
            <a:off x="2737484" y="5134927"/>
            <a:ext cx="197169" cy="222886"/>
          </a:xfrm>
          <a:custGeom>
            <a:avLst/>
            <a:gdLst/>
            <a:ahLst/>
            <a:cxnLst/>
            <a:rect l="0" t="0" r="0" b="0"/>
            <a:pathLst>
              <a:path w="197169" h="222886">
                <a:moveTo>
                  <a:pt x="0" y="0"/>
                </a:moveTo>
                <a:lnTo>
                  <a:pt x="9102" y="4551"/>
                </a:lnTo>
                <a:lnTo>
                  <a:pt x="12736" y="6844"/>
                </a:lnTo>
                <a:lnTo>
                  <a:pt x="16111" y="9325"/>
                </a:lnTo>
                <a:lnTo>
                  <a:pt x="19313" y="11932"/>
                </a:lnTo>
                <a:lnTo>
                  <a:pt x="22401" y="15574"/>
                </a:lnTo>
                <a:lnTo>
                  <a:pt x="25411" y="19908"/>
                </a:lnTo>
                <a:lnTo>
                  <a:pt x="28371" y="24702"/>
                </a:lnTo>
                <a:lnTo>
                  <a:pt x="33202" y="29803"/>
                </a:lnTo>
                <a:lnTo>
                  <a:pt x="39280" y="35109"/>
                </a:lnTo>
                <a:lnTo>
                  <a:pt x="46189" y="40551"/>
                </a:lnTo>
                <a:lnTo>
                  <a:pt x="52700" y="46084"/>
                </a:lnTo>
                <a:lnTo>
                  <a:pt x="58946" y="51678"/>
                </a:lnTo>
                <a:lnTo>
                  <a:pt x="74299" y="66112"/>
                </a:lnTo>
                <a:lnTo>
                  <a:pt x="78108" y="69792"/>
                </a:lnTo>
                <a:lnTo>
                  <a:pt x="82552" y="73198"/>
                </a:lnTo>
                <a:lnTo>
                  <a:pt x="87420" y="76421"/>
                </a:lnTo>
                <a:lnTo>
                  <a:pt x="92570" y="79523"/>
                </a:lnTo>
                <a:lnTo>
                  <a:pt x="96956" y="82543"/>
                </a:lnTo>
                <a:lnTo>
                  <a:pt x="100833" y="85509"/>
                </a:lnTo>
                <a:lnTo>
                  <a:pt x="104369" y="88438"/>
                </a:lnTo>
                <a:lnTo>
                  <a:pt x="107680" y="92296"/>
                </a:lnTo>
                <a:lnTo>
                  <a:pt x="110839" y="96773"/>
                </a:lnTo>
                <a:lnTo>
                  <a:pt x="113898" y="101663"/>
                </a:lnTo>
                <a:lnTo>
                  <a:pt x="117842" y="105875"/>
                </a:lnTo>
                <a:lnTo>
                  <a:pt x="122376" y="109636"/>
                </a:lnTo>
                <a:lnTo>
                  <a:pt x="127304" y="113096"/>
                </a:lnTo>
                <a:lnTo>
                  <a:pt x="132495" y="118260"/>
                </a:lnTo>
                <a:lnTo>
                  <a:pt x="137860" y="124560"/>
                </a:lnTo>
                <a:lnTo>
                  <a:pt x="143342" y="131618"/>
                </a:lnTo>
                <a:lnTo>
                  <a:pt x="147949" y="137275"/>
                </a:lnTo>
                <a:lnTo>
                  <a:pt x="151973" y="141999"/>
                </a:lnTo>
                <a:lnTo>
                  <a:pt x="155608" y="146101"/>
                </a:lnTo>
                <a:lnTo>
                  <a:pt x="162187" y="153199"/>
                </a:lnTo>
                <a:lnTo>
                  <a:pt x="165275" y="156425"/>
                </a:lnTo>
                <a:lnTo>
                  <a:pt x="167333" y="160481"/>
                </a:lnTo>
                <a:lnTo>
                  <a:pt x="168706" y="165090"/>
                </a:lnTo>
                <a:lnTo>
                  <a:pt x="169621" y="170068"/>
                </a:lnTo>
                <a:lnTo>
                  <a:pt x="172136" y="175291"/>
                </a:lnTo>
                <a:lnTo>
                  <a:pt x="175717" y="180678"/>
                </a:lnTo>
                <a:lnTo>
                  <a:pt x="180010" y="186175"/>
                </a:lnTo>
                <a:lnTo>
                  <a:pt x="182872" y="190792"/>
                </a:lnTo>
                <a:lnTo>
                  <a:pt x="184780" y="194822"/>
                </a:lnTo>
                <a:lnTo>
                  <a:pt x="186052" y="198462"/>
                </a:lnTo>
                <a:lnTo>
                  <a:pt x="187465" y="205045"/>
                </a:lnTo>
                <a:lnTo>
                  <a:pt x="187842" y="208134"/>
                </a:lnTo>
                <a:lnTo>
                  <a:pt x="189045" y="210194"/>
                </a:lnTo>
                <a:lnTo>
                  <a:pt x="190801" y="211567"/>
                </a:lnTo>
                <a:lnTo>
                  <a:pt x="192923" y="212482"/>
                </a:lnTo>
                <a:lnTo>
                  <a:pt x="194338" y="214045"/>
                </a:lnTo>
                <a:lnTo>
                  <a:pt x="195281" y="216039"/>
                </a:lnTo>
                <a:lnTo>
                  <a:pt x="197168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376"/>
          <p:cNvSpPr/>
          <p:nvPr/>
        </p:nvSpPr>
        <p:spPr>
          <a:xfrm>
            <a:off x="2763202" y="5109210"/>
            <a:ext cx="137161" cy="265748"/>
          </a:xfrm>
          <a:custGeom>
            <a:avLst/>
            <a:gdLst/>
            <a:ahLst/>
            <a:cxnLst/>
            <a:rect l="0" t="0" r="0" b="0"/>
            <a:pathLst>
              <a:path w="137161" h="265748">
                <a:moveTo>
                  <a:pt x="137160" y="0"/>
                </a:moveTo>
                <a:lnTo>
                  <a:pt x="137160" y="9102"/>
                </a:lnTo>
                <a:lnTo>
                  <a:pt x="136207" y="12735"/>
                </a:lnTo>
                <a:lnTo>
                  <a:pt x="132609" y="19312"/>
                </a:lnTo>
                <a:lnTo>
                  <a:pt x="131268" y="23352"/>
                </a:lnTo>
                <a:lnTo>
                  <a:pt x="130375" y="27951"/>
                </a:lnTo>
                <a:lnTo>
                  <a:pt x="129779" y="32921"/>
                </a:lnTo>
                <a:lnTo>
                  <a:pt x="127477" y="39092"/>
                </a:lnTo>
                <a:lnTo>
                  <a:pt x="124037" y="46064"/>
                </a:lnTo>
                <a:lnTo>
                  <a:pt x="119839" y="53569"/>
                </a:lnTo>
                <a:lnTo>
                  <a:pt x="110094" y="72069"/>
                </a:lnTo>
                <a:lnTo>
                  <a:pt x="104829" y="82335"/>
                </a:lnTo>
                <a:lnTo>
                  <a:pt x="99413" y="92038"/>
                </a:lnTo>
                <a:lnTo>
                  <a:pt x="93898" y="101363"/>
                </a:lnTo>
                <a:lnTo>
                  <a:pt x="88316" y="110438"/>
                </a:lnTo>
                <a:lnTo>
                  <a:pt x="82690" y="118393"/>
                </a:lnTo>
                <a:lnTo>
                  <a:pt x="77034" y="125601"/>
                </a:lnTo>
                <a:lnTo>
                  <a:pt x="71359" y="132311"/>
                </a:lnTo>
                <a:lnTo>
                  <a:pt x="66622" y="139642"/>
                </a:lnTo>
                <a:lnTo>
                  <a:pt x="62512" y="147388"/>
                </a:lnTo>
                <a:lnTo>
                  <a:pt x="58820" y="155408"/>
                </a:lnTo>
                <a:lnTo>
                  <a:pt x="53501" y="165518"/>
                </a:lnTo>
                <a:lnTo>
                  <a:pt x="29512" y="208342"/>
                </a:lnTo>
                <a:lnTo>
                  <a:pt x="25390" y="216048"/>
                </a:lnTo>
                <a:lnTo>
                  <a:pt x="21689" y="222137"/>
                </a:lnTo>
                <a:lnTo>
                  <a:pt x="18269" y="227148"/>
                </a:lnTo>
                <a:lnTo>
                  <a:pt x="15037" y="231443"/>
                </a:lnTo>
                <a:lnTo>
                  <a:pt x="11446" y="238753"/>
                </a:lnTo>
                <a:lnTo>
                  <a:pt x="10488" y="242036"/>
                </a:lnTo>
                <a:lnTo>
                  <a:pt x="8897" y="244225"/>
                </a:lnTo>
                <a:lnTo>
                  <a:pt x="6884" y="245684"/>
                </a:lnTo>
                <a:lnTo>
                  <a:pt x="4589" y="246657"/>
                </a:lnTo>
                <a:lnTo>
                  <a:pt x="3059" y="248258"/>
                </a:lnTo>
                <a:lnTo>
                  <a:pt x="2040" y="250277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377"/>
          <p:cNvSpPr/>
          <p:nvPr/>
        </p:nvSpPr>
        <p:spPr>
          <a:xfrm>
            <a:off x="3106102" y="5134927"/>
            <a:ext cx="231458" cy="8574"/>
          </a:xfrm>
          <a:custGeom>
            <a:avLst/>
            <a:gdLst/>
            <a:ahLst/>
            <a:cxnLst/>
            <a:rect l="0" t="0" r="0" b="0"/>
            <a:pathLst>
              <a:path w="231458" h="8574">
                <a:moveTo>
                  <a:pt x="0" y="0"/>
                </a:moveTo>
                <a:lnTo>
                  <a:pt x="9102" y="4551"/>
                </a:lnTo>
                <a:lnTo>
                  <a:pt x="12735" y="5892"/>
                </a:lnTo>
                <a:lnTo>
                  <a:pt x="16110" y="6785"/>
                </a:lnTo>
                <a:lnTo>
                  <a:pt x="19313" y="7381"/>
                </a:lnTo>
                <a:lnTo>
                  <a:pt x="22400" y="7778"/>
                </a:lnTo>
                <a:lnTo>
                  <a:pt x="25411" y="8043"/>
                </a:lnTo>
                <a:lnTo>
                  <a:pt x="28371" y="8219"/>
                </a:lnTo>
                <a:lnTo>
                  <a:pt x="34199" y="8416"/>
                </a:lnTo>
                <a:lnTo>
                  <a:pt x="45376" y="8526"/>
                </a:lnTo>
                <a:lnTo>
                  <a:pt x="50253" y="8542"/>
                </a:lnTo>
                <a:lnTo>
                  <a:pt x="54457" y="7599"/>
                </a:lnTo>
                <a:lnTo>
                  <a:pt x="58212" y="6019"/>
                </a:lnTo>
                <a:lnTo>
                  <a:pt x="61668" y="4013"/>
                </a:lnTo>
                <a:lnTo>
                  <a:pt x="66829" y="2675"/>
                </a:lnTo>
                <a:lnTo>
                  <a:pt x="73128" y="1783"/>
                </a:lnTo>
                <a:lnTo>
                  <a:pt x="80185" y="1189"/>
                </a:lnTo>
                <a:lnTo>
                  <a:pt x="89651" y="793"/>
                </a:lnTo>
                <a:lnTo>
                  <a:pt x="124776" y="235"/>
                </a:lnTo>
                <a:lnTo>
                  <a:pt x="148166" y="105"/>
                </a:lnTo>
                <a:lnTo>
                  <a:pt x="159738" y="1023"/>
                </a:lnTo>
                <a:lnTo>
                  <a:pt x="171262" y="2586"/>
                </a:lnTo>
                <a:lnTo>
                  <a:pt x="231457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378"/>
          <p:cNvSpPr/>
          <p:nvPr/>
        </p:nvSpPr>
        <p:spPr>
          <a:xfrm>
            <a:off x="3120789" y="5177790"/>
            <a:ext cx="251062" cy="17146"/>
          </a:xfrm>
          <a:custGeom>
            <a:avLst/>
            <a:gdLst/>
            <a:ahLst/>
            <a:cxnLst/>
            <a:rect l="0" t="0" r="0" b="0"/>
            <a:pathLst>
              <a:path w="251062" h="17146">
                <a:moveTo>
                  <a:pt x="11030" y="0"/>
                </a:moveTo>
                <a:lnTo>
                  <a:pt x="1929" y="4551"/>
                </a:lnTo>
                <a:lnTo>
                  <a:pt x="200" y="5891"/>
                </a:lnTo>
                <a:lnTo>
                  <a:pt x="0" y="6785"/>
                </a:lnTo>
                <a:lnTo>
                  <a:pt x="820" y="7381"/>
                </a:lnTo>
                <a:lnTo>
                  <a:pt x="2318" y="8730"/>
                </a:lnTo>
                <a:lnTo>
                  <a:pt x="6523" y="12770"/>
                </a:lnTo>
                <a:lnTo>
                  <a:pt x="8978" y="14228"/>
                </a:lnTo>
                <a:lnTo>
                  <a:pt x="11567" y="15200"/>
                </a:lnTo>
                <a:lnTo>
                  <a:pt x="14246" y="15849"/>
                </a:lnTo>
                <a:lnTo>
                  <a:pt x="16984" y="16281"/>
                </a:lnTo>
                <a:lnTo>
                  <a:pt x="22567" y="16761"/>
                </a:lnTo>
                <a:lnTo>
                  <a:pt x="26341" y="16889"/>
                </a:lnTo>
                <a:lnTo>
                  <a:pt x="40755" y="17069"/>
                </a:lnTo>
                <a:lnTo>
                  <a:pt x="68332" y="17135"/>
                </a:lnTo>
                <a:lnTo>
                  <a:pt x="76854" y="16185"/>
                </a:lnTo>
                <a:lnTo>
                  <a:pt x="87298" y="14600"/>
                </a:lnTo>
                <a:lnTo>
                  <a:pt x="99023" y="12591"/>
                </a:lnTo>
                <a:lnTo>
                  <a:pt x="109697" y="11251"/>
                </a:lnTo>
                <a:lnTo>
                  <a:pt x="119671" y="10358"/>
                </a:lnTo>
                <a:lnTo>
                  <a:pt x="129177" y="9763"/>
                </a:lnTo>
                <a:lnTo>
                  <a:pt x="143135" y="10319"/>
                </a:lnTo>
                <a:lnTo>
                  <a:pt x="160060" y="11641"/>
                </a:lnTo>
                <a:lnTo>
                  <a:pt x="192518" y="14698"/>
                </a:lnTo>
                <a:lnTo>
                  <a:pt x="210120" y="16057"/>
                </a:lnTo>
                <a:lnTo>
                  <a:pt x="217099" y="16420"/>
                </a:lnTo>
                <a:lnTo>
                  <a:pt x="229934" y="16822"/>
                </a:lnTo>
                <a:lnTo>
                  <a:pt x="251061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379"/>
          <p:cNvSpPr/>
          <p:nvPr/>
        </p:nvSpPr>
        <p:spPr>
          <a:xfrm>
            <a:off x="3475911" y="5023624"/>
            <a:ext cx="273129" cy="273264"/>
          </a:xfrm>
          <a:custGeom>
            <a:avLst/>
            <a:gdLst/>
            <a:ahLst/>
            <a:cxnLst/>
            <a:rect l="0" t="0" r="0" b="0"/>
            <a:pathLst>
              <a:path w="273129" h="273264">
                <a:moveTo>
                  <a:pt x="7381" y="51296"/>
                </a:moveTo>
                <a:lnTo>
                  <a:pt x="2830" y="51296"/>
                </a:lnTo>
                <a:lnTo>
                  <a:pt x="1489" y="50343"/>
                </a:lnTo>
                <a:lnTo>
                  <a:pt x="596" y="48756"/>
                </a:lnTo>
                <a:lnTo>
                  <a:pt x="0" y="46745"/>
                </a:lnTo>
                <a:lnTo>
                  <a:pt x="555" y="45404"/>
                </a:lnTo>
                <a:lnTo>
                  <a:pt x="1878" y="44510"/>
                </a:lnTo>
                <a:lnTo>
                  <a:pt x="6841" y="42565"/>
                </a:lnTo>
                <a:lnTo>
                  <a:pt x="15396" y="38525"/>
                </a:lnTo>
                <a:lnTo>
                  <a:pt x="23008" y="33555"/>
                </a:lnTo>
                <a:lnTo>
                  <a:pt x="29566" y="28171"/>
                </a:lnTo>
                <a:lnTo>
                  <a:pt x="35656" y="22603"/>
                </a:lnTo>
                <a:lnTo>
                  <a:pt x="39566" y="20737"/>
                </a:lnTo>
                <a:lnTo>
                  <a:pt x="44078" y="19494"/>
                </a:lnTo>
                <a:lnTo>
                  <a:pt x="48990" y="18664"/>
                </a:lnTo>
                <a:lnTo>
                  <a:pt x="56990" y="15202"/>
                </a:lnTo>
                <a:lnTo>
                  <a:pt x="60456" y="12946"/>
                </a:lnTo>
                <a:lnTo>
                  <a:pt x="66577" y="10490"/>
                </a:lnTo>
                <a:lnTo>
                  <a:pt x="74467" y="7899"/>
                </a:lnTo>
                <a:lnTo>
                  <a:pt x="83538" y="5219"/>
                </a:lnTo>
                <a:lnTo>
                  <a:pt x="91490" y="3433"/>
                </a:lnTo>
                <a:lnTo>
                  <a:pt x="98696" y="2242"/>
                </a:lnTo>
                <a:lnTo>
                  <a:pt x="105405" y="1449"/>
                </a:lnTo>
                <a:lnTo>
                  <a:pt x="110830" y="919"/>
                </a:lnTo>
                <a:lnTo>
                  <a:pt x="115400" y="567"/>
                </a:lnTo>
                <a:lnTo>
                  <a:pt x="123017" y="174"/>
                </a:lnTo>
                <a:lnTo>
                  <a:pt x="129577" y="0"/>
                </a:lnTo>
                <a:lnTo>
                  <a:pt x="132660" y="906"/>
                </a:lnTo>
                <a:lnTo>
                  <a:pt x="138626" y="4453"/>
                </a:lnTo>
                <a:lnTo>
                  <a:pt x="144452" y="9204"/>
                </a:lnTo>
                <a:lnTo>
                  <a:pt x="150216" y="14491"/>
                </a:lnTo>
                <a:lnTo>
                  <a:pt x="155954" y="20015"/>
                </a:lnTo>
                <a:lnTo>
                  <a:pt x="157864" y="22822"/>
                </a:lnTo>
                <a:lnTo>
                  <a:pt x="159987" y="28481"/>
                </a:lnTo>
                <a:lnTo>
                  <a:pt x="159601" y="33228"/>
                </a:lnTo>
                <a:lnTo>
                  <a:pt x="158391" y="39251"/>
                </a:lnTo>
                <a:lnTo>
                  <a:pt x="156632" y="46123"/>
                </a:lnTo>
                <a:lnTo>
                  <a:pt x="154507" y="53562"/>
                </a:lnTo>
                <a:lnTo>
                  <a:pt x="149605" y="69448"/>
                </a:lnTo>
                <a:lnTo>
                  <a:pt x="146965" y="76732"/>
                </a:lnTo>
                <a:lnTo>
                  <a:pt x="144252" y="83493"/>
                </a:lnTo>
                <a:lnTo>
                  <a:pt x="141491" y="89906"/>
                </a:lnTo>
                <a:lnTo>
                  <a:pt x="136792" y="98943"/>
                </a:lnTo>
                <a:lnTo>
                  <a:pt x="113800" y="140048"/>
                </a:lnTo>
                <a:lnTo>
                  <a:pt x="109760" y="147611"/>
                </a:lnTo>
                <a:lnTo>
                  <a:pt x="105161" y="154559"/>
                </a:lnTo>
                <a:lnTo>
                  <a:pt x="100190" y="161095"/>
                </a:lnTo>
                <a:lnTo>
                  <a:pt x="94971" y="167357"/>
                </a:lnTo>
                <a:lnTo>
                  <a:pt x="89587" y="173438"/>
                </a:lnTo>
                <a:lnTo>
                  <a:pt x="78525" y="185273"/>
                </a:lnTo>
                <a:lnTo>
                  <a:pt x="72908" y="193002"/>
                </a:lnTo>
                <a:lnTo>
                  <a:pt x="67258" y="201964"/>
                </a:lnTo>
                <a:lnTo>
                  <a:pt x="56853" y="220177"/>
                </a:lnTo>
                <a:lnTo>
                  <a:pt x="49054" y="234622"/>
                </a:lnTo>
                <a:lnTo>
                  <a:pt x="44688" y="240188"/>
                </a:lnTo>
                <a:lnTo>
                  <a:pt x="39872" y="244851"/>
                </a:lnTo>
                <a:lnTo>
                  <a:pt x="34756" y="248913"/>
                </a:lnTo>
                <a:lnTo>
                  <a:pt x="29442" y="253525"/>
                </a:lnTo>
                <a:lnTo>
                  <a:pt x="23993" y="258505"/>
                </a:lnTo>
                <a:lnTo>
                  <a:pt x="10662" y="271084"/>
                </a:lnTo>
                <a:lnTo>
                  <a:pt x="10521" y="272117"/>
                </a:lnTo>
                <a:lnTo>
                  <a:pt x="11380" y="272805"/>
                </a:lnTo>
                <a:lnTo>
                  <a:pt x="12904" y="273263"/>
                </a:lnTo>
                <a:lnTo>
                  <a:pt x="16778" y="272617"/>
                </a:lnTo>
                <a:lnTo>
                  <a:pt x="22218" y="271233"/>
                </a:lnTo>
                <a:lnTo>
                  <a:pt x="28702" y="269358"/>
                </a:lnTo>
                <a:lnTo>
                  <a:pt x="34930" y="268108"/>
                </a:lnTo>
                <a:lnTo>
                  <a:pt x="40987" y="267275"/>
                </a:lnTo>
                <a:lnTo>
                  <a:pt x="46930" y="266719"/>
                </a:lnTo>
                <a:lnTo>
                  <a:pt x="51844" y="265396"/>
                </a:lnTo>
                <a:lnTo>
                  <a:pt x="59845" y="261386"/>
                </a:lnTo>
                <a:lnTo>
                  <a:pt x="66169" y="259936"/>
                </a:lnTo>
                <a:lnTo>
                  <a:pt x="74196" y="258969"/>
                </a:lnTo>
                <a:lnTo>
                  <a:pt x="83357" y="258325"/>
                </a:lnTo>
                <a:lnTo>
                  <a:pt x="95179" y="255990"/>
                </a:lnTo>
                <a:lnTo>
                  <a:pt x="108776" y="252529"/>
                </a:lnTo>
                <a:lnTo>
                  <a:pt x="123555" y="248316"/>
                </a:lnTo>
                <a:lnTo>
                  <a:pt x="137218" y="245507"/>
                </a:lnTo>
                <a:lnTo>
                  <a:pt x="150136" y="243635"/>
                </a:lnTo>
                <a:lnTo>
                  <a:pt x="273128" y="2398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380"/>
          <p:cNvSpPr/>
          <p:nvPr/>
        </p:nvSpPr>
        <p:spPr>
          <a:xfrm>
            <a:off x="3843337" y="5003882"/>
            <a:ext cx="33937" cy="285351"/>
          </a:xfrm>
          <a:custGeom>
            <a:avLst/>
            <a:gdLst/>
            <a:ahLst/>
            <a:cxnLst/>
            <a:rect l="0" t="0" r="0" b="0"/>
            <a:pathLst>
              <a:path w="33937" h="285351">
                <a:moveTo>
                  <a:pt x="0" y="11030"/>
                </a:moveTo>
                <a:lnTo>
                  <a:pt x="0" y="1929"/>
                </a:lnTo>
                <a:lnTo>
                  <a:pt x="953" y="200"/>
                </a:lnTo>
                <a:lnTo>
                  <a:pt x="2540" y="0"/>
                </a:lnTo>
                <a:lnTo>
                  <a:pt x="4551" y="819"/>
                </a:lnTo>
                <a:lnTo>
                  <a:pt x="5892" y="2318"/>
                </a:lnTo>
                <a:lnTo>
                  <a:pt x="6785" y="4270"/>
                </a:lnTo>
                <a:lnTo>
                  <a:pt x="7778" y="8978"/>
                </a:lnTo>
                <a:lnTo>
                  <a:pt x="8219" y="14245"/>
                </a:lnTo>
                <a:lnTo>
                  <a:pt x="9290" y="17936"/>
                </a:lnTo>
                <a:lnTo>
                  <a:pt x="10956" y="22302"/>
                </a:lnTo>
                <a:lnTo>
                  <a:pt x="13019" y="27117"/>
                </a:lnTo>
                <a:lnTo>
                  <a:pt x="17851" y="37548"/>
                </a:lnTo>
                <a:lnTo>
                  <a:pt x="20473" y="42995"/>
                </a:lnTo>
                <a:lnTo>
                  <a:pt x="22221" y="48533"/>
                </a:lnTo>
                <a:lnTo>
                  <a:pt x="23387" y="54130"/>
                </a:lnTo>
                <a:lnTo>
                  <a:pt x="24164" y="59765"/>
                </a:lnTo>
                <a:lnTo>
                  <a:pt x="24681" y="66380"/>
                </a:lnTo>
                <a:lnTo>
                  <a:pt x="25027" y="73648"/>
                </a:lnTo>
                <a:lnTo>
                  <a:pt x="25410" y="88390"/>
                </a:lnTo>
                <a:lnTo>
                  <a:pt x="25677" y="123817"/>
                </a:lnTo>
                <a:lnTo>
                  <a:pt x="26643" y="130989"/>
                </a:lnTo>
                <a:lnTo>
                  <a:pt x="28239" y="137675"/>
                </a:lnTo>
                <a:lnTo>
                  <a:pt x="30256" y="144037"/>
                </a:lnTo>
                <a:lnTo>
                  <a:pt x="31601" y="151137"/>
                </a:lnTo>
                <a:lnTo>
                  <a:pt x="32497" y="158727"/>
                </a:lnTo>
                <a:lnTo>
                  <a:pt x="33095" y="166645"/>
                </a:lnTo>
                <a:lnTo>
                  <a:pt x="33759" y="203382"/>
                </a:lnTo>
                <a:lnTo>
                  <a:pt x="33936" y="227847"/>
                </a:lnTo>
                <a:lnTo>
                  <a:pt x="33101" y="245110"/>
                </a:lnTo>
                <a:lnTo>
                  <a:pt x="31593" y="257571"/>
                </a:lnTo>
                <a:lnTo>
                  <a:pt x="25717" y="2853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381"/>
          <p:cNvSpPr/>
          <p:nvPr/>
        </p:nvSpPr>
        <p:spPr>
          <a:xfrm>
            <a:off x="1584112" y="1123360"/>
            <a:ext cx="1374177" cy="569352"/>
          </a:xfrm>
          <a:custGeom>
            <a:avLst/>
            <a:gdLst/>
            <a:ahLst/>
            <a:cxnLst/>
            <a:rect l="0" t="0" r="0" b="0"/>
            <a:pathLst>
              <a:path w="1374177" h="569352">
                <a:moveTo>
                  <a:pt x="1333395" y="102507"/>
                </a:moveTo>
                <a:lnTo>
                  <a:pt x="1312863" y="89772"/>
                </a:lnTo>
                <a:lnTo>
                  <a:pt x="1290481" y="81059"/>
                </a:lnTo>
                <a:lnTo>
                  <a:pt x="1261836" y="75197"/>
                </a:lnTo>
                <a:lnTo>
                  <a:pt x="1213961" y="63699"/>
                </a:lnTo>
                <a:lnTo>
                  <a:pt x="1189955" y="58538"/>
                </a:lnTo>
                <a:lnTo>
                  <a:pt x="1167283" y="54144"/>
                </a:lnTo>
                <a:lnTo>
                  <a:pt x="1128123" y="46722"/>
                </a:lnTo>
                <a:lnTo>
                  <a:pt x="1090011" y="37189"/>
                </a:lnTo>
                <a:lnTo>
                  <a:pt x="1059669" y="29284"/>
                </a:lnTo>
                <a:lnTo>
                  <a:pt x="1018305" y="26131"/>
                </a:lnTo>
                <a:lnTo>
                  <a:pt x="977785" y="25508"/>
                </a:lnTo>
                <a:lnTo>
                  <a:pt x="936126" y="19493"/>
                </a:lnTo>
                <a:lnTo>
                  <a:pt x="904101" y="17987"/>
                </a:lnTo>
                <a:lnTo>
                  <a:pt x="866789" y="12588"/>
                </a:lnTo>
                <a:lnTo>
                  <a:pt x="833086" y="9507"/>
                </a:lnTo>
                <a:lnTo>
                  <a:pt x="805283" y="8786"/>
                </a:lnTo>
                <a:lnTo>
                  <a:pt x="765120" y="5840"/>
                </a:lnTo>
                <a:lnTo>
                  <a:pt x="727502" y="1475"/>
                </a:lnTo>
                <a:lnTo>
                  <a:pt x="685014" y="454"/>
                </a:lnTo>
                <a:lnTo>
                  <a:pt x="608981" y="0"/>
                </a:lnTo>
                <a:lnTo>
                  <a:pt x="579942" y="832"/>
                </a:lnTo>
                <a:lnTo>
                  <a:pt x="542597" y="4295"/>
                </a:lnTo>
                <a:lnTo>
                  <a:pt x="506312" y="7050"/>
                </a:lnTo>
                <a:lnTo>
                  <a:pt x="468451" y="8933"/>
                </a:lnTo>
                <a:lnTo>
                  <a:pt x="433456" y="14949"/>
                </a:lnTo>
                <a:lnTo>
                  <a:pt x="407617" y="18779"/>
                </a:lnTo>
                <a:lnTo>
                  <a:pt x="365838" y="33238"/>
                </a:lnTo>
                <a:lnTo>
                  <a:pt x="318261" y="51503"/>
                </a:lnTo>
                <a:lnTo>
                  <a:pt x="288606" y="64746"/>
                </a:lnTo>
                <a:lnTo>
                  <a:pt x="270874" y="74929"/>
                </a:lnTo>
                <a:lnTo>
                  <a:pt x="222072" y="105025"/>
                </a:lnTo>
                <a:lnTo>
                  <a:pt x="204846" y="116568"/>
                </a:lnTo>
                <a:lnTo>
                  <a:pt x="188599" y="128074"/>
                </a:lnTo>
                <a:lnTo>
                  <a:pt x="159752" y="149113"/>
                </a:lnTo>
                <a:lnTo>
                  <a:pt x="137406" y="164813"/>
                </a:lnTo>
                <a:lnTo>
                  <a:pt x="123029" y="178141"/>
                </a:lnTo>
                <a:lnTo>
                  <a:pt x="110607" y="192320"/>
                </a:lnTo>
                <a:lnTo>
                  <a:pt x="84098" y="219817"/>
                </a:lnTo>
                <a:lnTo>
                  <a:pt x="69810" y="234337"/>
                </a:lnTo>
                <a:lnTo>
                  <a:pt x="59649" y="247141"/>
                </a:lnTo>
                <a:lnTo>
                  <a:pt x="51006" y="259181"/>
                </a:lnTo>
                <a:lnTo>
                  <a:pt x="40814" y="270882"/>
                </a:lnTo>
                <a:lnTo>
                  <a:pt x="37334" y="276670"/>
                </a:lnTo>
                <a:lnTo>
                  <a:pt x="30532" y="293917"/>
                </a:lnTo>
                <a:lnTo>
                  <a:pt x="19203" y="311092"/>
                </a:lnTo>
                <a:lnTo>
                  <a:pt x="15885" y="322529"/>
                </a:lnTo>
                <a:lnTo>
                  <a:pt x="9466" y="348779"/>
                </a:lnTo>
                <a:lnTo>
                  <a:pt x="6795" y="364679"/>
                </a:lnTo>
                <a:lnTo>
                  <a:pt x="4655" y="378095"/>
                </a:lnTo>
                <a:lnTo>
                  <a:pt x="529" y="390408"/>
                </a:lnTo>
                <a:lnTo>
                  <a:pt x="0" y="395406"/>
                </a:lnTo>
                <a:lnTo>
                  <a:pt x="600" y="399691"/>
                </a:lnTo>
                <a:lnTo>
                  <a:pt x="2854" y="407944"/>
                </a:lnTo>
                <a:lnTo>
                  <a:pt x="5075" y="423300"/>
                </a:lnTo>
                <a:lnTo>
                  <a:pt x="8971" y="434312"/>
                </a:lnTo>
                <a:lnTo>
                  <a:pt x="13877" y="443016"/>
                </a:lnTo>
                <a:lnTo>
                  <a:pt x="24534" y="458351"/>
                </a:lnTo>
                <a:lnTo>
                  <a:pt x="33494" y="472115"/>
                </a:lnTo>
                <a:lnTo>
                  <a:pt x="40651" y="484582"/>
                </a:lnTo>
                <a:lnTo>
                  <a:pt x="49547" y="493933"/>
                </a:lnTo>
                <a:lnTo>
                  <a:pt x="79448" y="513732"/>
                </a:lnTo>
                <a:lnTo>
                  <a:pt x="83093" y="516674"/>
                </a:lnTo>
                <a:lnTo>
                  <a:pt x="114237" y="530146"/>
                </a:lnTo>
                <a:lnTo>
                  <a:pt x="148292" y="543076"/>
                </a:lnTo>
                <a:lnTo>
                  <a:pt x="183748" y="553268"/>
                </a:lnTo>
                <a:lnTo>
                  <a:pt x="225679" y="561821"/>
                </a:lnTo>
                <a:lnTo>
                  <a:pt x="279668" y="569262"/>
                </a:lnTo>
                <a:lnTo>
                  <a:pt x="316114" y="569351"/>
                </a:lnTo>
                <a:lnTo>
                  <a:pt x="358348" y="567168"/>
                </a:lnTo>
                <a:lnTo>
                  <a:pt x="412043" y="566198"/>
                </a:lnTo>
                <a:lnTo>
                  <a:pt x="453053" y="563227"/>
                </a:lnTo>
                <a:lnTo>
                  <a:pt x="484932" y="558731"/>
                </a:lnTo>
                <a:lnTo>
                  <a:pt x="514975" y="553558"/>
                </a:lnTo>
                <a:lnTo>
                  <a:pt x="551823" y="545544"/>
                </a:lnTo>
                <a:lnTo>
                  <a:pt x="589790" y="537538"/>
                </a:lnTo>
                <a:lnTo>
                  <a:pt x="632584" y="532077"/>
                </a:lnTo>
                <a:lnTo>
                  <a:pt x="674156" y="523898"/>
                </a:lnTo>
                <a:lnTo>
                  <a:pt x="715598" y="514899"/>
                </a:lnTo>
                <a:lnTo>
                  <a:pt x="738650" y="508880"/>
                </a:lnTo>
                <a:lnTo>
                  <a:pt x="762591" y="502010"/>
                </a:lnTo>
                <a:lnTo>
                  <a:pt x="807289" y="488661"/>
                </a:lnTo>
                <a:lnTo>
                  <a:pt x="839855" y="479554"/>
                </a:lnTo>
                <a:lnTo>
                  <a:pt x="903747" y="462910"/>
                </a:lnTo>
                <a:lnTo>
                  <a:pt x="950288" y="451193"/>
                </a:lnTo>
                <a:lnTo>
                  <a:pt x="1000828" y="430059"/>
                </a:lnTo>
                <a:lnTo>
                  <a:pt x="1040584" y="417187"/>
                </a:lnTo>
                <a:lnTo>
                  <a:pt x="1091401" y="395806"/>
                </a:lnTo>
                <a:lnTo>
                  <a:pt x="1118500" y="383403"/>
                </a:lnTo>
                <a:lnTo>
                  <a:pt x="1153257" y="366696"/>
                </a:lnTo>
                <a:lnTo>
                  <a:pt x="1167926" y="357719"/>
                </a:lnTo>
                <a:lnTo>
                  <a:pt x="1189435" y="341955"/>
                </a:lnTo>
                <a:lnTo>
                  <a:pt x="1205595" y="331801"/>
                </a:lnTo>
                <a:lnTo>
                  <a:pt x="1229806" y="319777"/>
                </a:lnTo>
                <a:lnTo>
                  <a:pt x="1249468" y="304572"/>
                </a:lnTo>
                <a:lnTo>
                  <a:pt x="1268311" y="288955"/>
                </a:lnTo>
                <a:lnTo>
                  <a:pt x="1297256" y="272122"/>
                </a:lnTo>
                <a:lnTo>
                  <a:pt x="1308761" y="261711"/>
                </a:lnTo>
                <a:lnTo>
                  <a:pt x="1321545" y="246093"/>
                </a:lnTo>
                <a:lnTo>
                  <a:pt x="1336022" y="234057"/>
                </a:lnTo>
                <a:lnTo>
                  <a:pt x="1347720" y="217896"/>
                </a:lnTo>
                <a:lnTo>
                  <a:pt x="1357542" y="203321"/>
                </a:lnTo>
                <a:lnTo>
                  <a:pt x="1361875" y="194481"/>
                </a:lnTo>
                <a:lnTo>
                  <a:pt x="1365717" y="184778"/>
                </a:lnTo>
                <a:lnTo>
                  <a:pt x="1369230" y="174500"/>
                </a:lnTo>
                <a:lnTo>
                  <a:pt x="1373134" y="160539"/>
                </a:lnTo>
                <a:lnTo>
                  <a:pt x="1374176" y="155482"/>
                </a:lnTo>
                <a:lnTo>
                  <a:pt x="1373917" y="150206"/>
                </a:lnTo>
                <a:lnTo>
                  <a:pt x="1371090" y="139264"/>
                </a:lnTo>
                <a:lnTo>
                  <a:pt x="1364143" y="122394"/>
                </a:lnTo>
                <a:lnTo>
                  <a:pt x="1359154" y="105518"/>
                </a:lnTo>
                <a:lnTo>
                  <a:pt x="1355003" y="95590"/>
                </a:lnTo>
                <a:lnTo>
                  <a:pt x="1344904" y="82288"/>
                </a:lnTo>
                <a:lnTo>
                  <a:pt x="1330890" y="66851"/>
                </a:lnTo>
                <a:lnTo>
                  <a:pt x="1315137" y="50465"/>
                </a:lnTo>
                <a:lnTo>
                  <a:pt x="1294754" y="34276"/>
                </a:lnTo>
                <a:lnTo>
                  <a:pt x="1267942" y="19320"/>
                </a:lnTo>
                <a:lnTo>
                  <a:pt x="1235791" y="6316"/>
                </a:lnTo>
                <a:lnTo>
                  <a:pt x="1219848" y="2605"/>
                </a:lnTo>
                <a:lnTo>
                  <a:pt x="1206412" y="3496"/>
                </a:lnTo>
                <a:lnTo>
                  <a:pt x="1188138" y="6813"/>
                </a:lnTo>
                <a:lnTo>
                  <a:pt x="1176444" y="8541"/>
                </a:lnTo>
                <a:lnTo>
                  <a:pt x="1170658" y="10336"/>
                </a:lnTo>
                <a:lnTo>
                  <a:pt x="1144800" y="253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382"/>
          <p:cNvSpPr/>
          <p:nvPr/>
        </p:nvSpPr>
        <p:spPr>
          <a:xfrm>
            <a:off x="3024339" y="942975"/>
            <a:ext cx="193091" cy="274320"/>
          </a:xfrm>
          <a:custGeom>
            <a:avLst/>
            <a:gdLst/>
            <a:ahLst/>
            <a:cxnLst/>
            <a:rect l="0" t="0" r="0" b="0"/>
            <a:pathLst>
              <a:path w="193091" h="274320">
                <a:moveTo>
                  <a:pt x="116053" y="0"/>
                </a:moveTo>
                <a:lnTo>
                  <a:pt x="93910" y="0"/>
                </a:lnTo>
                <a:lnTo>
                  <a:pt x="91766" y="952"/>
                </a:lnTo>
                <a:lnTo>
                  <a:pt x="86844" y="4550"/>
                </a:lnTo>
                <a:lnTo>
                  <a:pt x="81481" y="9325"/>
                </a:lnTo>
                <a:lnTo>
                  <a:pt x="75923" y="14622"/>
                </a:lnTo>
                <a:lnTo>
                  <a:pt x="36043" y="54293"/>
                </a:lnTo>
                <a:lnTo>
                  <a:pt x="34138" y="57150"/>
                </a:lnTo>
                <a:lnTo>
                  <a:pt x="32021" y="62865"/>
                </a:lnTo>
                <a:lnTo>
                  <a:pt x="28541" y="71120"/>
                </a:lnTo>
                <a:lnTo>
                  <a:pt x="26279" y="75988"/>
                </a:lnTo>
                <a:lnTo>
                  <a:pt x="21226" y="83937"/>
                </a:lnTo>
                <a:lnTo>
                  <a:pt x="15805" y="91598"/>
                </a:lnTo>
                <a:lnTo>
                  <a:pt x="13026" y="96307"/>
                </a:lnTo>
                <a:lnTo>
                  <a:pt x="10221" y="101352"/>
                </a:lnTo>
                <a:lnTo>
                  <a:pt x="7104" y="109498"/>
                </a:lnTo>
                <a:lnTo>
                  <a:pt x="6273" y="113003"/>
                </a:lnTo>
                <a:lnTo>
                  <a:pt x="552" y="140691"/>
                </a:lnTo>
                <a:lnTo>
                  <a:pt x="0" y="149992"/>
                </a:lnTo>
                <a:lnTo>
                  <a:pt x="584" y="158097"/>
                </a:lnTo>
                <a:lnTo>
                  <a:pt x="1926" y="165405"/>
                </a:lnTo>
                <a:lnTo>
                  <a:pt x="3774" y="172182"/>
                </a:lnTo>
                <a:lnTo>
                  <a:pt x="5958" y="178606"/>
                </a:lnTo>
                <a:lnTo>
                  <a:pt x="8366" y="184793"/>
                </a:lnTo>
                <a:lnTo>
                  <a:pt x="13781" y="192727"/>
                </a:lnTo>
                <a:lnTo>
                  <a:pt x="21202" y="201827"/>
                </a:lnTo>
                <a:lnTo>
                  <a:pt x="29959" y="211704"/>
                </a:lnTo>
                <a:lnTo>
                  <a:pt x="37702" y="218288"/>
                </a:lnTo>
                <a:lnTo>
                  <a:pt x="44769" y="222678"/>
                </a:lnTo>
                <a:lnTo>
                  <a:pt x="51385" y="225604"/>
                </a:lnTo>
                <a:lnTo>
                  <a:pt x="56749" y="228508"/>
                </a:lnTo>
                <a:lnTo>
                  <a:pt x="61277" y="231396"/>
                </a:lnTo>
                <a:lnTo>
                  <a:pt x="65248" y="234274"/>
                </a:lnTo>
                <a:lnTo>
                  <a:pt x="69801" y="237145"/>
                </a:lnTo>
                <a:lnTo>
                  <a:pt x="74741" y="240011"/>
                </a:lnTo>
                <a:lnTo>
                  <a:pt x="79939" y="242875"/>
                </a:lnTo>
                <a:lnTo>
                  <a:pt x="84357" y="244784"/>
                </a:lnTo>
                <a:lnTo>
                  <a:pt x="88255" y="246057"/>
                </a:lnTo>
                <a:lnTo>
                  <a:pt x="91806" y="246905"/>
                </a:lnTo>
                <a:lnTo>
                  <a:pt x="95126" y="247471"/>
                </a:lnTo>
                <a:lnTo>
                  <a:pt x="98292" y="247848"/>
                </a:lnTo>
                <a:lnTo>
                  <a:pt x="101354" y="248099"/>
                </a:lnTo>
                <a:lnTo>
                  <a:pt x="105301" y="248267"/>
                </a:lnTo>
                <a:lnTo>
                  <a:pt x="114767" y="248453"/>
                </a:lnTo>
                <a:lnTo>
                  <a:pt x="153283" y="248589"/>
                </a:lnTo>
                <a:lnTo>
                  <a:pt x="156113" y="247641"/>
                </a:lnTo>
                <a:lnTo>
                  <a:pt x="161797" y="244047"/>
                </a:lnTo>
                <a:lnTo>
                  <a:pt x="167499" y="241815"/>
                </a:lnTo>
                <a:lnTo>
                  <a:pt x="170353" y="241220"/>
                </a:lnTo>
                <a:lnTo>
                  <a:pt x="172255" y="239871"/>
                </a:lnTo>
                <a:lnTo>
                  <a:pt x="173524" y="238019"/>
                </a:lnTo>
                <a:lnTo>
                  <a:pt x="174369" y="235831"/>
                </a:lnTo>
                <a:lnTo>
                  <a:pt x="180110" y="228202"/>
                </a:lnTo>
                <a:lnTo>
                  <a:pt x="181618" y="225477"/>
                </a:lnTo>
                <a:lnTo>
                  <a:pt x="184692" y="217091"/>
                </a:lnTo>
                <a:lnTo>
                  <a:pt x="190260" y="208574"/>
                </a:lnTo>
                <a:lnTo>
                  <a:pt x="191896" y="202872"/>
                </a:lnTo>
                <a:lnTo>
                  <a:pt x="192817" y="194307"/>
                </a:lnTo>
                <a:lnTo>
                  <a:pt x="193090" y="185736"/>
                </a:lnTo>
                <a:lnTo>
                  <a:pt x="192176" y="182879"/>
                </a:lnTo>
                <a:lnTo>
                  <a:pt x="188621" y="177164"/>
                </a:lnTo>
                <a:lnTo>
                  <a:pt x="183865" y="171449"/>
                </a:lnTo>
                <a:lnTo>
                  <a:pt x="181264" y="168592"/>
                </a:lnTo>
                <a:lnTo>
                  <a:pt x="178577" y="166687"/>
                </a:lnTo>
                <a:lnTo>
                  <a:pt x="173051" y="164570"/>
                </a:lnTo>
                <a:lnTo>
                  <a:pt x="167421" y="163630"/>
                </a:lnTo>
                <a:lnTo>
                  <a:pt x="164586" y="163379"/>
                </a:lnTo>
                <a:lnTo>
                  <a:pt x="160791" y="163212"/>
                </a:lnTo>
                <a:lnTo>
                  <a:pt x="151494" y="163026"/>
                </a:lnTo>
                <a:lnTo>
                  <a:pt x="135550" y="162921"/>
                </a:lnTo>
                <a:lnTo>
                  <a:pt x="129051" y="163859"/>
                </a:lnTo>
                <a:lnTo>
                  <a:pt x="121861" y="165437"/>
                </a:lnTo>
                <a:lnTo>
                  <a:pt x="114210" y="167441"/>
                </a:lnTo>
                <a:lnTo>
                  <a:pt x="108157" y="169730"/>
                </a:lnTo>
                <a:lnTo>
                  <a:pt x="103169" y="172208"/>
                </a:lnTo>
                <a:lnTo>
                  <a:pt x="98891" y="174813"/>
                </a:lnTo>
                <a:lnTo>
                  <a:pt x="95087" y="177502"/>
                </a:lnTo>
                <a:lnTo>
                  <a:pt x="91598" y="180247"/>
                </a:lnTo>
                <a:lnTo>
                  <a:pt x="88320" y="183029"/>
                </a:lnTo>
                <a:lnTo>
                  <a:pt x="83276" y="186789"/>
                </a:lnTo>
                <a:lnTo>
                  <a:pt x="70053" y="196047"/>
                </a:lnTo>
                <a:lnTo>
                  <a:pt x="65384" y="200230"/>
                </a:lnTo>
                <a:lnTo>
                  <a:pt x="62271" y="203972"/>
                </a:lnTo>
                <a:lnTo>
                  <a:pt x="60196" y="207419"/>
                </a:lnTo>
                <a:lnTo>
                  <a:pt x="56908" y="213526"/>
                </a:lnTo>
                <a:lnTo>
                  <a:pt x="48174" y="230473"/>
                </a:lnTo>
                <a:lnTo>
                  <a:pt x="45083" y="237468"/>
                </a:lnTo>
                <a:lnTo>
                  <a:pt x="43022" y="243085"/>
                </a:lnTo>
                <a:lnTo>
                  <a:pt x="41648" y="247781"/>
                </a:lnTo>
                <a:lnTo>
                  <a:pt x="40122" y="255540"/>
                </a:lnTo>
                <a:lnTo>
                  <a:pt x="39715" y="258942"/>
                </a:lnTo>
                <a:lnTo>
                  <a:pt x="40396" y="262163"/>
                </a:lnTo>
                <a:lnTo>
                  <a:pt x="41802" y="265263"/>
                </a:lnTo>
                <a:lnTo>
                  <a:pt x="47473" y="2743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383"/>
          <p:cNvSpPr/>
          <p:nvPr/>
        </p:nvSpPr>
        <p:spPr>
          <a:xfrm>
            <a:off x="3244966" y="963753"/>
            <a:ext cx="210752" cy="210284"/>
          </a:xfrm>
          <a:custGeom>
            <a:avLst/>
            <a:gdLst/>
            <a:ahLst/>
            <a:cxnLst/>
            <a:rect l="0" t="0" r="0" b="0"/>
            <a:pathLst>
              <a:path w="210752" h="210284">
                <a:moveTo>
                  <a:pt x="161173" y="4939"/>
                </a:moveTo>
                <a:lnTo>
                  <a:pt x="147521" y="388"/>
                </a:lnTo>
                <a:lnTo>
                  <a:pt x="142547" y="0"/>
                </a:lnTo>
                <a:lnTo>
                  <a:pt x="138278" y="694"/>
                </a:lnTo>
                <a:lnTo>
                  <a:pt x="134480" y="2109"/>
                </a:lnTo>
                <a:lnTo>
                  <a:pt x="130043" y="3052"/>
                </a:lnTo>
                <a:lnTo>
                  <a:pt x="125180" y="3681"/>
                </a:lnTo>
                <a:lnTo>
                  <a:pt x="120033" y="4101"/>
                </a:lnTo>
                <a:lnTo>
                  <a:pt x="114696" y="5333"/>
                </a:lnTo>
                <a:lnTo>
                  <a:pt x="109234" y="7106"/>
                </a:lnTo>
                <a:lnTo>
                  <a:pt x="103687" y="9241"/>
                </a:lnTo>
                <a:lnTo>
                  <a:pt x="99037" y="11617"/>
                </a:lnTo>
                <a:lnTo>
                  <a:pt x="94984" y="14154"/>
                </a:lnTo>
                <a:lnTo>
                  <a:pt x="91329" y="16797"/>
                </a:lnTo>
                <a:lnTo>
                  <a:pt x="72534" y="29619"/>
                </a:lnTo>
                <a:lnTo>
                  <a:pt x="66838" y="33775"/>
                </a:lnTo>
                <a:lnTo>
                  <a:pt x="62088" y="37498"/>
                </a:lnTo>
                <a:lnTo>
                  <a:pt x="57969" y="40932"/>
                </a:lnTo>
                <a:lnTo>
                  <a:pt x="53318" y="44175"/>
                </a:lnTo>
                <a:lnTo>
                  <a:pt x="48312" y="47289"/>
                </a:lnTo>
                <a:lnTo>
                  <a:pt x="43070" y="50317"/>
                </a:lnTo>
                <a:lnTo>
                  <a:pt x="38623" y="53289"/>
                </a:lnTo>
                <a:lnTo>
                  <a:pt x="34706" y="56222"/>
                </a:lnTo>
                <a:lnTo>
                  <a:pt x="31142" y="59130"/>
                </a:lnTo>
                <a:lnTo>
                  <a:pt x="24642" y="64902"/>
                </a:lnTo>
                <a:lnTo>
                  <a:pt x="18578" y="70642"/>
                </a:lnTo>
                <a:lnTo>
                  <a:pt x="4048" y="84946"/>
                </a:lnTo>
                <a:lnTo>
                  <a:pt x="2131" y="87805"/>
                </a:lnTo>
                <a:lnTo>
                  <a:pt x="0" y="93521"/>
                </a:lnTo>
                <a:lnTo>
                  <a:pt x="385" y="96378"/>
                </a:lnTo>
                <a:lnTo>
                  <a:pt x="1593" y="99236"/>
                </a:lnTo>
                <a:lnTo>
                  <a:pt x="3352" y="102094"/>
                </a:lnTo>
                <a:lnTo>
                  <a:pt x="5476" y="103999"/>
                </a:lnTo>
                <a:lnTo>
                  <a:pt x="7845" y="105269"/>
                </a:lnTo>
                <a:lnTo>
                  <a:pt x="13018" y="106680"/>
                </a:lnTo>
                <a:lnTo>
                  <a:pt x="18492" y="107307"/>
                </a:lnTo>
                <a:lnTo>
                  <a:pt x="23189" y="108427"/>
                </a:lnTo>
                <a:lnTo>
                  <a:pt x="29179" y="110126"/>
                </a:lnTo>
                <a:lnTo>
                  <a:pt x="36030" y="112211"/>
                </a:lnTo>
                <a:lnTo>
                  <a:pt x="46312" y="113601"/>
                </a:lnTo>
                <a:lnTo>
                  <a:pt x="58881" y="114528"/>
                </a:lnTo>
                <a:lnTo>
                  <a:pt x="84278" y="115558"/>
                </a:lnTo>
                <a:lnTo>
                  <a:pt x="101915" y="116015"/>
                </a:lnTo>
                <a:lnTo>
                  <a:pt x="109285" y="117090"/>
                </a:lnTo>
                <a:lnTo>
                  <a:pt x="116104" y="118759"/>
                </a:lnTo>
                <a:lnTo>
                  <a:pt x="122555" y="120824"/>
                </a:lnTo>
                <a:lnTo>
                  <a:pt x="128760" y="122201"/>
                </a:lnTo>
                <a:lnTo>
                  <a:pt x="134802" y="123118"/>
                </a:lnTo>
                <a:lnTo>
                  <a:pt x="140735" y="123730"/>
                </a:lnTo>
                <a:lnTo>
                  <a:pt x="146595" y="125091"/>
                </a:lnTo>
                <a:lnTo>
                  <a:pt x="152408" y="126950"/>
                </a:lnTo>
                <a:lnTo>
                  <a:pt x="158187" y="129142"/>
                </a:lnTo>
                <a:lnTo>
                  <a:pt x="163945" y="132509"/>
                </a:lnTo>
                <a:lnTo>
                  <a:pt x="169689" y="136658"/>
                </a:lnTo>
                <a:lnTo>
                  <a:pt x="175423" y="141329"/>
                </a:lnTo>
                <a:lnTo>
                  <a:pt x="180198" y="145396"/>
                </a:lnTo>
                <a:lnTo>
                  <a:pt x="184334" y="149059"/>
                </a:lnTo>
                <a:lnTo>
                  <a:pt x="188044" y="152454"/>
                </a:lnTo>
                <a:lnTo>
                  <a:pt x="190517" y="155670"/>
                </a:lnTo>
                <a:lnTo>
                  <a:pt x="193265" y="161783"/>
                </a:lnTo>
                <a:lnTo>
                  <a:pt x="194487" y="167675"/>
                </a:lnTo>
                <a:lnTo>
                  <a:pt x="195271" y="174668"/>
                </a:lnTo>
                <a:lnTo>
                  <a:pt x="195406" y="180430"/>
                </a:lnTo>
                <a:lnTo>
                  <a:pt x="194473" y="182893"/>
                </a:lnTo>
                <a:lnTo>
                  <a:pt x="190896" y="188170"/>
                </a:lnTo>
                <a:lnTo>
                  <a:pt x="188671" y="193690"/>
                </a:lnTo>
                <a:lnTo>
                  <a:pt x="188077" y="196495"/>
                </a:lnTo>
                <a:lnTo>
                  <a:pt x="186729" y="198366"/>
                </a:lnTo>
                <a:lnTo>
                  <a:pt x="184878" y="199613"/>
                </a:lnTo>
                <a:lnTo>
                  <a:pt x="179329" y="201951"/>
                </a:lnTo>
                <a:lnTo>
                  <a:pt x="170513" y="206165"/>
                </a:lnTo>
                <a:lnTo>
                  <a:pt x="165495" y="207669"/>
                </a:lnTo>
                <a:lnTo>
                  <a:pt x="160244" y="208673"/>
                </a:lnTo>
                <a:lnTo>
                  <a:pt x="154839" y="209341"/>
                </a:lnTo>
                <a:lnTo>
                  <a:pt x="148378" y="209787"/>
                </a:lnTo>
                <a:lnTo>
                  <a:pt x="141213" y="210085"/>
                </a:lnTo>
                <a:lnTo>
                  <a:pt x="133579" y="210283"/>
                </a:lnTo>
                <a:lnTo>
                  <a:pt x="126585" y="209462"/>
                </a:lnTo>
                <a:lnTo>
                  <a:pt x="120017" y="207963"/>
                </a:lnTo>
                <a:lnTo>
                  <a:pt x="113733" y="206011"/>
                </a:lnTo>
                <a:lnTo>
                  <a:pt x="107639" y="202804"/>
                </a:lnTo>
                <a:lnTo>
                  <a:pt x="101671" y="198762"/>
                </a:lnTo>
                <a:lnTo>
                  <a:pt x="87508" y="187688"/>
                </a:lnTo>
                <a:lnTo>
                  <a:pt x="86345" y="183921"/>
                </a:lnTo>
                <a:lnTo>
                  <a:pt x="85571" y="178553"/>
                </a:lnTo>
                <a:lnTo>
                  <a:pt x="85054" y="172117"/>
                </a:lnTo>
                <a:lnTo>
                  <a:pt x="85662" y="166873"/>
                </a:lnTo>
                <a:lnTo>
                  <a:pt x="87020" y="162425"/>
                </a:lnTo>
                <a:lnTo>
                  <a:pt x="88878" y="158507"/>
                </a:lnTo>
                <a:lnTo>
                  <a:pt x="91069" y="154943"/>
                </a:lnTo>
                <a:lnTo>
                  <a:pt x="96044" y="148442"/>
                </a:lnTo>
                <a:lnTo>
                  <a:pt x="99656" y="145375"/>
                </a:lnTo>
                <a:lnTo>
                  <a:pt x="103969" y="142378"/>
                </a:lnTo>
                <a:lnTo>
                  <a:pt x="108750" y="139428"/>
                </a:lnTo>
                <a:lnTo>
                  <a:pt x="112889" y="135556"/>
                </a:lnTo>
                <a:lnTo>
                  <a:pt x="116602" y="131069"/>
                </a:lnTo>
                <a:lnTo>
                  <a:pt x="120029" y="126173"/>
                </a:lnTo>
                <a:lnTo>
                  <a:pt x="126124" y="120052"/>
                </a:lnTo>
                <a:lnTo>
                  <a:pt x="133997" y="113113"/>
                </a:lnTo>
                <a:lnTo>
                  <a:pt x="143056" y="105630"/>
                </a:lnTo>
                <a:lnTo>
                  <a:pt x="151000" y="99689"/>
                </a:lnTo>
                <a:lnTo>
                  <a:pt x="158201" y="94776"/>
                </a:lnTo>
                <a:lnTo>
                  <a:pt x="164907" y="90548"/>
                </a:lnTo>
                <a:lnTo>
                  <a:pt x="171282" y="86776"/>
                </a:lnTo>
                <a:lnTo>
                  <a:pt x="177438" y="83310"/>
                </a:lnTo>
                <a:lnTo>
                  <a:pt x="183446" y="80046"/>
                </a:lnTo>
                <a:lnTo>
                  <a:pt x="188405" y="75965"/>
                </a:lnTo>
                <a:lnTo>
                  <a:pt x="192663" y="71340"/>
                </a:lnTo>
                <a:lnTo>
                  <a:pt x="196454" y="66351"/>
                </a:lnTo>
                <a:lnTo>
                  <a:pt x="199934" y="60168"/>
                </a:lnTo>
                <a:lnTo>
                  <a:pt x="203206" y="53188"/>
                </a:lnTo>
                <a:lnTo>
                  <a:pt x="210751" y="35107"/>
                </a:lnTo>
                <a:lnTo>
                  <a:pt x="210418" y="32671"/>
                </a:lnTo>
                <a:lnTo>
                  <a:pt x="209243" y="30095"/>
                </a:lnTo>
                <a:lnTo>
                  <a:pt x="207507" y="27424"/>
                </a:lnTo>
                <a:lnTo>
                  <a:pt x="203493" y="24692"/>
                </a:lnTo>
                <a:lnTo>
                  <a:pt x="197959" y="21918"/>
                </a:lnTo>
                <a:lnTo>
                  <a:pt x="191412" y="19115"/>
                </a:lnTo>
                <a:lnTo>
                  <a:pt x="184190" y="16295"/>
                </a:lnTo>
                <a:lnTo>
                  <a:pt x="168545" y="10621"/>
                </a:lnTo>
                <a:lnTo>
                  <a:pt x="162278" y="8727"/>
                </a:lnTo>
                <a:lnTo>
                  <a:pt x="157148" y="7464"/>
                </a:lnTo>
                <a:lnTo>
                  <a:pt x="152775" y="6623"/>
                </a:lnTo>
                <a:lnTo>
                  <a:pt x="147954" y="6061"/>
                </a:lnTo>
                <a:lnTo>
                  <a:pt x="142836" y="5687"/>
                </a:lnTo>
                <a:lnTo>
                  <a:pt x="126884" y="49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384"/>
          <p:cNvSpPr/>
          <p:nvPr/>
        </p:nvSpPr>
        <p:spPr>
          <a:xfrm>
            <a:off x="281395" y="4706302"/>
            <a:ext cx="235423" cy="505660"/>
          </a:xfrm>
          <a:custGeom>
            <a:avLst/>
            <a:gdLst/>
            <a:ahLst/>
            <a:cxnLst/>
            <a:rect l="0" t="0" r="0" b="0"/>
            <a:pathLst>
              <a:path w="235423" h="505660">
                <a:moveTo>
                  <a:pt x="64362" y="0"/>
                </a:moveTo>
                <a:lnTo>
                  <a:pt x="59811" y="0"/>
                </a:lnTo>
                <a:lnTo>
                  <a:pt x="57518" y="953"/>
                </a:lnTo>
                <a:lnTo>
                  <a:pt x="52430" y="4551"/>
                </a:lnTo>
                <a:lnTo>
                  <a:pt x="51645" y="5892"/>
                </a:lnTo>
                <a:lnTo>
                  <a:pt x="52074" y="6785"/>
                </a:lnTo>
                <a:lnTo>
                  <a:pt x="53312" y="7381"/>
                </a:lnTo>
                <a:lnTo>
                  <a:pt x="54138" y="8731"/>
                </a:lnTo>
                <a:lnTo>
                  <a:pt x="55055" y="12770"/>
                </a:lnTo>
                <a:lnTo>
                  <a:pt x="55693" y="25894"/>
                </a:lnTo>
                <a:lnTo>
                  <a:pt x="55770" y="55386"/>
                </a:lnTo>
                <a:lnTo>
                  <a:pt x="54824" y="70262"/>
                </a:lnTo>
                <a:lnTo>
                  <a:pt x="51233" y="107110"/>
                </a:lnTo>
                <a:lnTo>
                  <a:pt x="46462" y="146347"/>
                </a:lnTo>
                <a:lnTo>
                  <a:pt x="43856" y="166145"/>
                </a:lnTo>
                <a:lnTo>
                  <a:pt x="43071" y="180296"/>
                </a:lnTo>
                <a:lnTo>
                  <a:pt x="43501" y="190682"/>
                </a:lnTo>
                <a:lnTo>
                  <a:pt x="45565" y="205715"/>
                </a:lnTo>
                <a:lnTo>
                  <a:pt x="46483" y="218746"/>
                </a:lnTo>
                <a:lnTo>
                  <a:pt x="47680" y="223936"/>
                </a:lnTo>
                <a:lnTo>
                  <a:pt x="53905" y="239109"/>
                </a:lnTo>
                <a:lnTo>
                  <a:pt x="54533" y="242273"/>
                </a:lnTo>
                <a:lnTo>
                  <a:pt x="56857" y="244383"/>
                </a:lnTo>
                <a:lnTo>
                  <a:pt x="60311" y="245790"/>
                </a:lnTo>
                <a:lnTo>
                  <a:pt x="64519" y="246727"/>
                </a:lnTo>
                <a:lnTo>
                  <a:pt x="71734" y="247769"/>
                </a:lnTo>
                <a:lnTo>
                  <a:pt x="74992" y="248047"/>
                </a:lnTo>
                <a:lnTo>
                  <a:pt x="80021" y="247280"/>
                </a:lnTo>
                <a:lnTo>
                  <a:pt x="86231" y="245816"/>
                </a:lnTo>
                <a:lnTo>
                  <a:pt x="93229" y="243887"/>
                </a:lnTo>
                <a:lnTo>
                  <a:pt x="98847" y="241649"/>
                </a:lnTo>
                <a:lnTo>
                  <a:pt x="103544" y="239205"/>
                </a:lnTo>
                <a:lnTo>
                  <a:pt x="107628" y="236622"/>
                </a:lnTo>
                <a:lnTo>
                  <a:pt x="112256" y="232996"/>
                </a:lnTo>
                <a:lnTo>
                  <a:pt x="117246" y="228673"/>
                </a:lnTo>
                <a:lnTo>
                  <a:pt x="126919" y="219743"/>
                </a:lnTo>
                <a:lnTo>
                  <a:pt x="134392" y="212598"/>
                </a:lnTo>
                <a:lnTo>
                  <a:pt x="139624" y="205550"/>
                </a:lnTo>
                <a:lnTo>
                  <a:pt x="145969" y="196088"/>
                </a:lnTo>
                <a:lnTo>
                  <a:pt x="153057" y="185018"/>
                </a:lnTo>
                <a:lnTo>
                  <a:pt x="159687" y="172875"/>
                </a:lnTo>
                <a:lnTo>
                  <a:pt x="166012" y="160018"/>
                </a:lnTo>
                <a:lnTo>
                  <a:pt x="179072" y="131127"/>
                </a:lnTo>
                <a:lnTo>
                  <a:pt x="194402" y="96061"/>
                </a:lnTo>
                <a:lnTo>
                  <a:pt x="199633" y="83091"/>
                </a:lnTo>
                <a:lnTo>
                  <a:pt x="203120" y="73491"/>
                </a:lnTo>
                <a:lnTo>
                  <a:pt x="206995" y="58380"/>
                </a:lnTo>
                <a:lnTo>
                  <a:pt x="208028" y="50351"/>
                </a:lnTo>
                <a:lnTo>
                  <a:pt x="208717" y="42139"/>
                </a:lnTo>
                <a:lnTo>
                  <a:pt x="206942" y="27936"/>
                </a:lnTo>
                <a:lnTo>
                  <a:pt x="202593" y="12397"/>
                </a:lnTo>
                <a:lnTo>
                  <a:pt x="199458" y="7733"/>
                </a:lnTo>
                <a:lnTo>
                  <a:pt x="197288" y="5155"/>
                </a:lnTo>
                <a:lnTo>
                  <a:pt x="196794" y="3437"/>
                </a:lnTo>
                <a:lnTo>
                  <a:pt x="197418" y="2291"/>
                </a:lnTo>
                <a:lnTo>
                  <a:pt x="198786" y="1527"/>
                </a:lnTo>
                <a:lnTo>
                  <a:pt x="199698" y="1971"/>
                </a:lnTo>
                <a:lnTo>
                  <a:pt x="200306" y="3219"/>
                </a:lnTo>
                <a:lnTo>
                  <a:pt x="202886" y="10956"/>
                </a:lnTo>
                <a:lnTo>
                  <a:pt x="210383" y="30269"/>
                </a:lnTo>
                <a:lnTo>
                  <a:pt x="213145" y="39229"/>
                </a:lnTo>
                <a:lnTo>
                  <a:pt x="216213" y="54265"/>
                </a:lnTo>
                <a:lnTo>
                  <a:pt x="220116" y="67298"/>
                </a:lnTo>
                <a:lnTo>
                  <a:pt x="224074" y="80393"/>
                </a:lnTo>
                <a:lnTo>
                  <a:pt x="225832" y="95738"/>
                </a:lnTo>
                <a:lnTo>
                  <a:pt x="231373" y="147747"/>
                </a:lnTo>
                <a:lnTo>
                  <a:pt x="232853" y="165173"/>
                </a:lnTo>
                <a:lnTo>
                  <a:pt x="233839" y="180600"/>
                </a:lnTo>
                <a:lnTo>
                  <a:pt x="234935" y="207902"/>
                </a:lnTo>
                <a:lnTo>
                  <a:pt x="235422" y="232736"/>
                </a:lnTo>
                <a:lnTo>
                  <a:pt x="234600" y="244693"/>
                </a:lnTo>
                <a:lnTo>
                  <a:pt x="233099" y="256473"/>
                </a:lnTo>
                <a:lnTo>
                  <a:pt x="219295" y="334612"/>
                </a:lnTo>
                <a:lnTo>
                  <a:pt x="215276" y="354520"/>
                </a:lnTo>
                <a:lnTo>
                  <a:pt x="211644" y="370649"/>
                </a:lnTo>
                <a:lnTo>
                  <a:pt x="208270" y="384259"/>
                </a:lnTo>
                <a:lnTo>
                  <a:pt x="205068" y="396190"/>
                </a:lnTo>
                <a:lnTo>
                  <a:pt x="198970" y="417068"/>
                </a:lnTo>
                <a:lnTo>
                  <a:pt x="195058" y="426635"/>
                </a:lnTo>
                <a:lnTo>
                  <a:pt x="190545" y="435871"/>
                </a:lnTo>
                <a:lnTo>
                  <a:pt x="181404" y="452801"/>
                </a:lnTo>
                <a:lnTo>
                  <a:pt x="174165" y="466674"/>
                </a:lnTo>
                <a:lnTo>
                  <a:pt x="169949" y="472089"/>
                </a:lnTo>
                <a:lnTo>
                  <a:pt x="165233" y="476651"/>
                </a:lnTo>
                <a:lnTo>
                  <a:pt x="160185" y="480645"/>
                </a:lnTo>
                <a:lnTo>
                  <a:pt x="154914" y="484260"/>
                </a:lnTo>
                <a:lnTo>
                  <a:pt x="149495" y="487623"/>
                </a:lnTo>
                <a:lnTo>
                  <a:pt x="143977" y="490817"/>
                </a:lnTo>
                <a:lnTo>
                  <a:pt x="139346" y="492946"/>
                </a:lnTo>
                <a:lnTo>
                  <a:pt x="135306" y="494366"/>
                </a:lnTo>
                <a:lnTo>
                  <a:pt x="131661" y="495312"/>
                </a:lnTo>
                <a:lnTo>
                  <a:pt x="127325" y="496896"/>
                </a:lnTo>
                <a:lnTo>
                  <a:pt x="122530" y="498904"/>
                </a:lnTo>
                <a:lnTo>
                  <a:pt x="117428" y="501195"/>
                </a:lnTo>
                <a:lnTo>
                  <a:pt x="112122" y="502723"/>
                </a:lnTo>
                <a:lnTo>
                  <a:pt x="106679" y="503741"/>
                </a:lnTo>
                <a:lnTo>
                  <a:pt x="101146" y="504420"/>
                </a:lnTo>
                <a:lnTo>
                  <a:pt x="96505" y="504872"/>
                </a:lnTo>
                <a:lnTo>
                  <a:pt x="92458" y="505174"/>
                </a:lnTo>
                <a:lnTo>
                  <a:pt x="88808" y="505375"/>
                </a:lnTo>
                <a:lnTo>
                  <a:pt x="79672" y="505599"/>
                </a:lnTo>
                <a:lnTo>
                  <a:pt x="74568" y="505659"/>
                </a:lnTo>
                <a:lnTo>
                  <a:pt x="68309" y="504746"/>
                </a:lnTo>
                <a:lnTo>
                  <a:pt x="61278" y="503185"/>
                </a:lnTo>
                <a:lnTo>
                  <a:pt x="53734" y="501192"/>
                </a:lnTo>
                <a:lnTo>
                  <a:pt x="47751" y="498910"/>
                </a:lnTo>
                <a:lnTo>
                  <a:pt x="42811" y="496437"/>
                </a:lnTo>
                <a:lnTo>
                  <a:pt x="38564" y="493836"/>
                </a:lnTo>
                <a:lnTo>
                  <a:pt x="31306" y="490945"/>
                </a:lnTo>
                <a:lnTo>
                  <a:pt x="23953" y="488708"/>
                </a:lnTo>
                <a:lnTo>
                  <a:pt x="19325" y="486778"/>
                </a:lnTo>
                <a:lnTo>
                  <a:pt x="7312" y="481387"/>
                </a:lnTo>
                <a:lnTo>
                  <a:pt x="680" y="475903"/>
                </a:lnTo>
                <a:lnTo>
                  <a:pt x="0" y="473479"/>
                </a:lnTo>
                <a:lnTo>
                  <a:pt x="499" y="470910"/>
                </a:lnTo>
                <a:lnTo>
                  <a:pt x="4354" y="4629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385"/>
          <p:cNvSpPr/>
          <p:nvPr/>
        </p:nvSpPr>
        <p:spPr>
          <a:xfrm>
            <a:off x="577319" y="4749165"/>
            <a:ext cx="51331" cy="300038"/>
          </a:xfrm>
          <a:custGeom>
            <a:avLst/>
            <a:gdLst/>
            <a:ahLst/>
            <a:cxnLst/>
            <a:rect l="0" t="0" r="0" b="0"/>
            <a:pathLst>
              <a:path w="51331" h="300038">
                <a:moveTo>
                  <a:pt x="8468" y="0"/>
                </a:moveTo>
                <a:lnTo>
                  <a:pt x="8468" y="4551"/>
                </a:lnTo>
                <a:lnTo>
                  <a:pt x="7515" y="8748"/>
                </a:lnTo>
                <a:lnTo>
                  <a:pt x="5928" y="14405"/>
                </a:lnTo>
                <a:lnTo>
                  <a:pt x="3917" y="21033"/>
                </a:lnTo>
                <a:lnTo>
                  <a:pt x="2577" y="27357"/>
                </a:lnTo>
                <a:lnTo>
                  <a:pt x="1683" y="33478"/>
                </a:lnTo>
                <a:lnTo>
                  <a:pt x="1087" y="39464"/>
                </a:lnTo>
                <a:lnTo>
                  <a:pt x="690" y="45359"/>
                </a:lnTo>
                <a:lnTo>
                  <a:pt x="425" y="51195"/>
                </a:lnTo>
                <a:lnTo>
                  <a:pt x="248" y="56989"/>
                </a:lnTo>
                <a:lnTo>
                  <a:pt x="0" y="87900"/>
                </a:lnTo>
                <a:lnTo>
                  <a:pt x="918" y="97652"/>
                </a:lnTo>
                <a:lnTo>
                  <a:pt x="2482" y="106059"/>
                </a:lnTo>
                <a:lnTo>
                  <a:pt x="4477" y="113568"/>
                </a:lnTo>
                <a:lnTo>
                  <a:pt x="5807" y="122384"/>
                </a:lnTo>
                <a:lnTo>
                  <a:pt x="6694" y="132072"/>
                </a:lnTo>
                <a:lnTo>
                  <a:pt x="7286" y="142341"/>
                </a:lnTo>
                <a:lnTo>
                  <a:pt x="8632" y="151091"/>
                </a:lnTo>
                <a:lnTo>
                  <a:pt x="10482" y="158830"/>
                </a:lnTo>
                <a:lnTo>
                  <a:pt x="12668" y="165894"/>
                </a:lnTo>
                <a:lnTo>
                  <a:pt x="15078" y="172509"/>
                </a:lnTo>
                <a:lnTo>
                  <a:pt x="17637" y="178823"/>
                </a:lnTo>
                <a:lnTo>
                  <a:pt x="20296" y="184938"/>
                </a:lnTo>
                <a:lnTo>
                  <a:pt x="21116" y="190919"/>
                </a:lnTo>
                <a:lnTo>
                  <a:pt x="20710" y="196812"/>
                </a:lnTo>
                <a:lnTo>
                  <a:pt x="19487" y="202645"/>
                </a:lnTo>
                <a:lnTo>
                  <a:pt x="19624" y="208439"/>
                </a:lnTo>
                <a:lnTo>
                  <a:pt x="20668" y="214207"/>
                </a:lnTo>
                <a:lnTo>
                  <a:pt x="22316" y="219957"/>
                </a:lnTo>
                <a:lnTo>
                  <a:pt x="23415" y="225695"/>
                </a:lnTo>
                <a:lnTo>
                  <a:pt x="24148" y="231426"/>
                </a:lnTo>
                <a:lnTo>
                  <a:pt x="24636" y="237151"/>
                </a:lnTo>
                <a:lnTo>
                  <a:pt x="26867" y="244779"/>
                </a:lnTo>
                <a:lnTo>
                  <a:pt x="30259" y="253673"/>
                </a:lnTo>
                <a:lnTo>
                  <a:pt x="34425" y="263413"/>
                </a:lnTo>
                <a:lnTo>
                  <a:pt x="37203" y="270858"/>
                </a:lnTo>
                <a:lnTo>
                  <a:pt x="39055" y="276775"/>
                </a:lnTo>
                <a:lnTo>
                  <a:pt x="40289" y="281671"/>
                </a:lnTo>
                <a:lnTo>
                  <a:pt x="42064" y="285888"/>
                </a:lnTo>
                <a:lnTo>
                  <a:pt x="44201" y="289652"/>
                </a:lnTo>
                <a:lnTo>
                  <a:pt x="51330" y="300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386"/>
          <p:cNvSpPr/>
          <p:nvPr/>
        </p:nvSpPr>
        <p:spPr>
          <a:xfrm>
            <a:off x="508634" y="4869179"/>
            <a:ext cx="291466" cy="34292"/>
          </a:xfrm>
          <a:custGeom>
            <a:avLst/>
            <a:gdLst/>
            <a:ahLst/>
            <a:cxnLst/>
            <a:rect l="0" t="0" r="0" b="0"/>
            <a:pathLst>
              <a:path w="291466" h="34292">
                <a:moveTo>
                  <a:pt x="0" y="34291"/>
                </a:moveTo>
                <a:lnTo>
                  <a:pt x="4551" y="29740"/>
                </a:lnTo>
                <a:lnTo>
                  <a:pt x="6844" y="28399"/>
                </a:lnTo>
                <a:lnTo>
                  <a:pt x="9326" y="27505"/>
                </a:lnTo>
                <a:lnTo>
                  <a:pt x="14622" y="26512"/>
                </a:lnTo>
                <a:lnTo>
                  <a:pt x="20152" y="26071"/>
                </a:lnTo>
                <a:lnTo>
                  <a:pt x="22959" y="25001"/>
                </a:lnTo>
                <a:lnTo>
                  <a:pt x="25784" y="23335"/>
                </a:lnTo>
                <a:lnTo>
                  <a:pt x="28619" y="21272"/>
                </a:lnTo>
                <a:lnTo>
                  <a:pt x="34320" y="19897"/>
                </a:lnTo>
                <a:lnTo>
                  <a:pt x="41930" y="18979"/>
                </a:lnTo>
                <a:lnTo>
                  <a:pt x="50813" y="18368"/>
                </a:lnTo>
                <a:lnTo>
                  <a:pt x="58641" y="17008"/>
                </a:lnTo>
                <a:lnTo>
                  <a:pt x="65764" y="15149"/>
                </a:lnTo>
                <a:lnTo>
                  <a:pt x="72418" y="12957"/>
                </a:lnTo>
                <a:lnTo>
                  <a:pt x="81616" y="11496"/>
                </a:lnTo>
                <a:lnTo>
                  <a:pt x="92511" y="10521"/>
                </a:lnTo>
                <a:lnTo>
                  <a:pt x="104537" y="9872"/>
                </a:lnTo>
                <a:lnTo>
                  <a:pt x="128058" y="9150"/>
                </a:lnTo>
                <a:lnTo>
                  <a:pt x="176743" y="8649"/>
                </a:lnTo>
                <a:lnTo>
                  <a:pt x="261034" y="8576"/>
                </a:lnTo>
                <a:lnTo>
                  <a:pt x="267368" y="7623"/>
                </a:lnTo>
                <a:lnTo>
                  <a:pt x="273495" y="6035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387"/>
          <p:cNvSpPr/>
          <p:nvPr/>
        </p:nvSpPr>
        <p:spPr>
          <a:xfrm>
            <a:off x="844595" y="4637722"/>
            <a:ext cx="169818" cy="351429"/>
          </a:xfrm>
          <a:custGeom>
            <a:avLst/>
            <a:gdLst/>
            <a:ahLst/>
            <a:cxnLst/>
            <a:rect l="0" t="0" r="0" b="0"/>
            <a:pathLst>
              <a:path w="169818" h="351429">
                <a:moveTo>
                  <a:pt x="169817" y="77153"/>
                </a:moveTo>
                <a:lnTo>
                  <a:pt x="169817" y="63500"/>
                </a:lnTo>
                <a:lnTo>
                  <a:pt x="168864" y="59479"/>
                </a:lnTo>
                <a:lnTo>
                  <a:pt x="167277" y="56798"/>
                </a:lnTo>
                <a:lnTo>
                  <a:pt x="165266" y="55010"/>
                </a:lnTo>
                <a:lnTo>
                  <a:pt x="163925" y="52866"/>
                </a:lnTo>
                <a:lnTo>
                  <a:pt x="162436" y="47943"/>
                </a:lnTo>
                <a:lnTo>
                  <a:pt x="160134" y="45297"/>
                </a:lnTo>
                <a:lnTo>
                  <a:pt x="156694" y="42581"/>
                </a:lnTo>
                <a:lnTo>
                  <a:pt x="152496" y="39818"/>
                </a:lnTo>
                <a:lnTo>
                  <a:pt x="148744" y="37975"/>
                </a:lnTo>
                <a:lnTo>
                  <a:pt x="145291" y="36746"/>
                </a:lnTo>
                <a:lnTo>
                  <a:pt x="142036" y="35928"/>
                </a:lnTo>
                <a:lnTo>
                  <a:pt x="138914" y="35382"/>
                </a:lnTo>
                <a:lnTo>
                  <a:pt x="135880" y="35018"/>
                </a:lnTo>
                <a:lnTo>
                  <a:pt x="132905" y="34775"/>
                </a:lnTo>
                <a:lnTo>
                  <a:pt x="128064" y="35566"/>
                </a:lnTo>
                <a:lnTo>
                  <a:pt x="121979" y="37046"/>
                </a:lnTo>
                <a:lnTo>
                  <a:pt x="115065" y="38985"/>
                </a:lnTo>
                <a:lnTo>
                  <a:pt x="108551" y="41229"/>
                </a:lnTo>
                <a:lnTo>
                  <a:pt x="102303" y="43679"/>
                </a:lnTo>
                <a:lnTo>
                  <a:pt x="96233" y="46264"/>
                </a:lnTo>
                <a:lnTo>
                  <a:pt x="84408" y="51677"/>
                </a:lnTo>
                <a:lnTo>
                  <a:pt x="61294" y="62913"/>
                </a:lnTo>
                <a:lnTo>
                  <a:pt x="44105" y="71452"/>
                </a:lnTo>
                <a:lnTo>
                  <a:pt x="38384" y="75257"/>
                </a:lnTo>
                <a:lnTo>
                  <a:pt x="32665" y="79699"/>
                </a:lnTo>
                <a:lnTo>
                  <a:pt x="26948" y="84565"/>
                </a:lnTo>
                <a:lnTo>
                  <a:pt x="23136" y="88762"/>
                </a:lnTo>
                <a:lnTo>
                  <a:pt x="18900" y="95965"/>
                </a:lnTo>
                <a:lnTo>
                  <a:pt x="14478" y="102341"/>
                </a:lnTo>
                <a:lnTo>
                  <a:pt x="9337" y="109302"/>
                </a:lnTo>
                <a:lnTo>
                  <a:pt x="6633" y="113826"/>
                </a:lnTo>
                <a:lnTo>
                  <a:pt x="2041" y="122980"/>
                </a:lnTo>
                <a:lnTo>
                  <a:pt x="0" y="130223"/>
                </a:lnTo>
                <a:lnTo>
                  <a:pt x="408" y="132535"/>
                </a:lnTo>
                <a:lnTo>
                  <a:pt x="1633" y="134077"/>
                </a:lnTo>
                <a:lnTo>
                  <a:pt x="5533" y="136742"/>
                </a:lnTo>
                <a:lnTo>
                  <a:pt x="10442" y="141102"/>
                </a:lnTo>
                <a:lnTo>
                  <a:pt x="23111" y="153462"/>
                </a:lnTo>
                <a:lnTo>
                  <a:pt x="27246" y="156601"/>
                </a:lnTo>
                <a:lnTo>
                  <a:pt x="30954" y="158693"/>
                </a:lnTo>
                <a:lnTo>
                  <a:pt x="34380" y="160088"/>
                </a:lnTo>
                <a:lnTo>
                  <a:pt x="37615" y="161970"/>
                </a:lnTo>
                <a:lnTo>
                  <a:pt x="40725" y="164178"/>
                </a:lnTo>
                <a:lnTo>
                  <a:pt x="43751" y="166602"/>
                </a:lnTo>
                <a:lnTo>
                  <a:pt x="47673" y="169171"/>
                </a:lnTo>
                <a:lnTo>
                  <a:pt x="52192" y="171836"/>
                </a:lnTo>
                <a:lnTo>
                  <a:pt x="57111" y="174565"/>
                </a:lnTo>
                <a:lnTo>
                  <a:pt x="61342" y="177336"/>
                </a:lnTo>
                <a:lnTo>
                  <a:pt x="65115" y="180137"/>
                </a:lnTo>
                <a:lnTo>
                  <a:pt x="68583" y="182956"/>
                </a:lnTo>
                <a:lnTo>
                  <a:pt x="72800" y="185789"/>
                </a:lnTo>
                <a:lnTo>
                  <a:pt x="77517" y="188629"/>
                </a:lnTo>
                <a:lnTo>
                  <a:pt x="82566" y="191475"/>
                </a:lnTo>
                <a:lnTo>
                  <a:pt x="88790" y="196230"/>
                </a:lnTo>
                <a:lnTo>
                  <a:pt x="95796" y="202258"/>
                </a:lnTo>
                <a:lnTo>
                  <a:pt x="109296" y="214670"/>
                </a:lnTo>
                <a:lnTo>
                  <a:pt x="118471" y="223361"/>
                </a:lnTo>
                <a:lnTo>
                  <a:pt x="122252" y="227965"/>
                </a:lnTo>
                <a:lnTo>
                  <a:pt x="125724" y="232940"/>
                </a:lnTo>
                <a:lnTo>
                  <a:pt x="128992" y="238161"/>
                </a:lnTo>
                <a:lnTo>
                  <a:pt x="132622" y="246502"/>
                </a:lnTo>
                <a:lnTo>
                  <a:pt x="134236" y="254337"/>
                </a:lnTo>
                <a:lnTo>
                  <a:pt x="134953" y="264169"/>
                </a:lnTo>
                <a:lnTo>
                  <a:pt x="135272" y="274888"/>
                </a:lnTo>
                <a:lnTo>
                  <a:pt x="135357" y="280414"/>
                </a:lnTo>
                <a:lnTo>
                  <a:pt x="134461" y="286003"/>
                </a:lnTo>
                <a:lnTo>
                  <a:pt x="132911" y="291634"/>
                </a:lnTo>
                <a:lnTo>
                  <a:pt x="130926" y="297292"/>
                </a:lnTo>
                <a:lnTo>
                  <a:pt x="128650" y="302970"/>
                </a:lnTo>
                <a:lnTo>
                  <a:pt x="126180" y="308660"/>
                </a:lnTo>
                <a:lnTo>
                  <a:pt x="120895" y="319109"/>
                </a:lnTo>
                <a:lnTo>
                  <a:pt x="118152" y="323230"/>
                </a:lnTo>
                <a:lnTo>
                  <a:pt x="115371" y="326929"/>
                </a:lnTo>
                <a:lnTo>
                  <a:pt x="112565" y="330348"/>
                </a:lnTo>
                <a:lnTo>
                  <a:pt x="109741" y="333579"/>
                </a:lnTo>
                <a:lnTo>
                  <a:pt x="106907" y="336686"/>
                </a:lnTo>
                <a:lnTo>
                  <a:pt x="103112" y="339710"/>
                </a:lnTo>
                <a:lnTo>
                  <a:pt x="98677" y="342678"/>
                </a:lnTo>
                <a:lnTo>
                  <a:pt x="86973" y="349735"/>
                </a:lnTo>
                <a:lnTo>
                  <a:pt x="82832" y="350700"/>
                </a:lnTo>
                <a:lnTo>
                  <a:pt x="77817" y="351129"/>
                </a:lnTo>
                <a:lnTo>
                  <a:pt x="75146" y="351244"/>
                </a:lnTo>
                <a:lnTo>
                  <a:pt x="69639" y="351371"/>
                </a:lnTo>
                <a:lnTo>
                  <a:pt x="64016" y="351428"/>
                </a:lnTo>
                <a:lnTo>
                  <a:pt x="60230" y="350490"/>
                </a:lnTo>
                <a:lnTo>
                  <a:pt x="55802" y="348912"/>
                </a:lnTo>
                <a:lnTo>
                  <a:pt x="50944" y="346909"/>
                </a:lnTo>
                <a:lnTo>
                  <a:pt x="47706" y="344620"/>
                </a:lnTo>
                <a:lnTo>
                  <a:pt x="45547" y="342141"/>
                </a:lnTo>
                <a:lnTo>
                  <a:pt x="44108" y="339537"/>
                </a:lnTo>
                <a:lnTo>
                  <a:pt x="42509" y="334103"/>
                </a:lnTo>
                <a:lnTo>
                  <a:pt x="40846" y="325655"/>
                </a:lnTo>
                <a:lnTo>
                  <a:pt x="36931" y="309201"/>
                </a:lnTo>
                <a:lnTo>
                  <a:pt x="36459" y="301384"/>
                </a:lnTo>
                <a:lnTo>
                  <a:pt x="37097" y="294268"/>
                </a:lnTo>
                <a:lnTo>
                  <a:pt x="38474" y="287618"/>
                </a:lnTo>
                <a:lnTo>
                  <a:pt x="39393" y="278423"/>
                </a:lnTo>
                <a:lnTo>
                  <a:pt x="40005" y="267531"/>
                </a:lnTo>
                <a:lnTo>
                  <a:pt x="40413" y="255506"/>
                </a:lnTo>
                <a:lnTo>
                  <a:pt x="42590" y="242728"/>
                </a:lnTo>
                <a:lnTo>
                  <a:pt x="45947" y="229446"/>
                </a:lnTo>
                <a:lnTo>
                  <a:pt x="50089" y="215829"/>
                </a:lnTo>
                <a:lnTo>
                  <a:pt x="54756" y="201989"/>
                </a:lnTo>
                <a:lnTo>
                  <a:pt x="65021" y="173910"/>
                </a:lnTo>
                <a:lnTo>
                  <a:pt x="69473" y="162613"/>
                </a:lnTo>
                <a:lnTo>
                  <a:pt x="73394" y="153176"/>
                </a:lnTo>
                <a:lnTo>
                  <a:pt x="76960" y="144980"/>
                </a:lnTo>
                <a:lnTo>
                  <a:pt x="80290" y="136658"/>
                </a:lnTo>
                <a:lnTo>
                  <a:pt x="86529" y="119792"/>
                </a:lnTo>
                <a:lnTo>
                  <a:pt x="89527" y="109389"/>
                </a:lnTo>
                <a:lnTo>
                  <a:pt x="92478" y="97691"/>
                </a:lnTo>
                <a:lnTo>
                  <a:pt x="95398" y="85130"/>
                </a:lnTo>
                <a:lnTo>
                  <a:pt x="99249" y="74851"/>
                </a:lnTo>
                <a:lnTo>
                  <a:pt x="103722" y="66093"/>
                </a:lnTo>
                <a:lnTo>
                  <a:pt x="108608" y="58349"/>
                </a:lnTo>
                <a:lnTo>
                  <a:pt x="112819" y="52235"/>
                </a:lnTo>
                <a:lnTo>
                  <a:pt x="116578" y="47206"/>
                </a:lnTo>
                <a:lnTo>
                  <a:pt x="120037" y="42900"/>
                </a:lnTo>
                <a:lnTo>
                  <a:pt x="122343" y="38125"/>
                </a:lnTo>
                <a:lnTo>
                  <a:pt x="124905" y="27740"/>
                </a:lnTo>
                <a:lnTo>
                  <a:pt x="128583" y="19314"/>
                </a:lnTo>
                <a:lnTo>
                  <a:pt x="132441" y="12394"/>
                </a:lnTo>
                <a:lnTo>
                  <a:pt x="133470" y="9215"/>
                </a:lnTo>
                <a:lnTo>
                  <a:pt x="13552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388"/>
          <p:cNvSpPr/>
          <p:nvPr/>
        </p:nvSpPr>
        <p:spPr>
          <a:xfrm>
            <a:off x="1074419" y="4733607"/>
            <a:ext cx="188596" cy="49848"/>
          </a:xfrm>
          <a:custGeom>
            <a:avLst/>
            <a:gdLst/>
            <a:ahLst/>
            <a:cxnLst/>
            <a:rect l="0" t="0" r="0" b="0"/>
            <a:pathLst>
              <a:path w="188596" h="49848">
                <a:moveTo>
                  <a:pt x="0" y="49847"/>
                </a:moveTo>
                <a:lnTo>
                  <a:pt x="18204" y="45297"/>
                </a:lnTo>
                <a:lnTo>
                  <a:pt x="24519" y="43956"/>
                </a:lnTo>
                <a:lnTo>
                  <a:pt x="29681" y="43063"/>
                </a:lnTo>
                <a:lnTo>
                  <a:pt x="34075" y="42466"/>
                </a:lnTo>
                <a:lnTo>
                  <a:pt x="38909" y="41117"/>
                </a:lnTo>
                <a:lnTo>
                  <a:pt x="44037" y="39265"/>
                </a:lnTo>
                <a:lnTo>
                  <a:pt x="49361" y="37077"/>
                </a:lnTo>
                <a:lnTo>
                  <a:pt x="53862" y="34667"/>
                </a:lnTo>
                <a:lnTo>
                  <a:pt x="57816" y="32107"/>
                </a:lnTo>
                <a:lnTo>
                  <a:pt x="61404" y="29448"/>
                </a:lnTo>
                <a:lnTo>
                  <a:pt x="66654" y="26722"/>
                </a:lnTo>
                <a:lnTo>
                  <a:pt x="73011" y="23954"/>
                </a:lnTo>
                <a:lnTo>
                  <a:pt x="80107" y="21155"/>
                </a:lnTo>
                <a:lnTo>
                  <a:pt x="86742" y="19289"/>
                </a:lnTo>
                <a:lnTo>
                  <a:pt x="93071" y="18045"/>
                </a:lnTo>
                <a:lnTo>
                  <a:pt x="99195" y="17216"/>
                </a:lnTo>
                <a:lnTo>
                  <a:pt x="104230" y="15711"/>
                </a:lnTo>
                <a:lnTo>
                  <a:pt x="108539" y="13755"/>
                </a:lnTo>
                <a:lnTo>
                  <a:pt x="112365" y="11499"/>
                </a:lnTo>
                <a:lnTo>
                  <a:pt x="116820" y="9041"/>
                </a:lnTo>
                <a:lnTo>
                  <a:pt x="126850" y="3772"/>
                </a:lnTo>
                <a:lnTo>
                  <a:pt x="133144" y="1985"/>
                </a:lnTo>
                <a:lnTo>
                  <a:pt x="140198" y="794"/>
                </a:lnTo>
                <a:lnTo>
                  <a:pt x="147758" y="0"/>
                </a:lnTo>
                <a:lnTo>
                  <a:pt x="155656" y="424"/>
                </a:lnTo>
                <a:lnTo>
                  <a:pt x="163778" y="1658"/>
                </a:lnTo>
                <a:lnTo>
                  <a:pt x="188595" y="69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389"/>
          <p:cNvSpPr/>
          <p:nvPr/>
        </p:nvSpPr>
        <p:spPr>
          <a:xfrm>
            <a:off x="1082992" y="4783454"/>
            <a:ext cx="214313" cy="68582"/>
          </a:xfrm>
          <a:custGeom>
            <a:avLst/>
            <a:gdLst/>
            <a:ahLst/>
            <a:cxnLst/>
            <a:rect l="0" t="0" r="0" b="0"/>
            <a:pathLst>
              <a:path w="214313" h="68582">
                <a:moveTo>
                  <a:pt x="0" y="68581"/>
                </a:moveTo>
                <a:lnTo>
                  <a:pt x="9101" y="64030"/>
                </a:lnTo>
                <a:lnTo>
                  <a:pt x="12735" y="61737"/>
                </a:lnTo>
                <a:lnTo>
                  <a:pt x="16110" y="59256"/>
                </a:lnTo>
                <a:lnTo>
                  <a:pt x="19313" y="56649"/>
                </a:lnTo>
                <a:lnTo>
                  <a:pt x="25257" y="53959"/>
                </a:lnTo>
                <a:lnTo>
                  <a:pt x="33031" y="51213"/>
                </a:lnTo>
                <a:lnTo>
                  <a:pt x="42023" y="48430"/>
                </a:lnTo>
                <a:lnTo>
                  <a:pt x="72334" y="37717"/>
                </a:lnTo>
                <a:lnTo>
                  <a:pt x="119540" y="20701"/>
                </a:lnTo>
                <a:lnTo>
                  <a:pt x="131128" y="16658"/>
                </a:lnTo>
                <a:lnTo>
                  <a:pt x="139806" y="13010"/>
                </a:lnTo>
                <a:lnTo>
                  <a:pt x="146544" y="9626"/>
                </a:lnTo>
                <a:lnTo>
                  <a:pt x="151989" y="6418"/>
                </a:lnTo>
                <a:lnTo>
                  <a:pt x="158476" y="4279"/>
                </a:lnTo>
                <a:lnTo>
                  <a:pt x="165658" y="2853"/>
                </a:lnTo>
                <a:lnTo>
                  <a:pt x="173304" y="1902"/>
                </a:lnTo>
                <a:lnTo>
                  <a:pt x="181258" y="1268"/>
                </a:lnTo>
                <a:lnTo>
                  <a:pt x="189419" y="846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390"/>
          <p:cNvSpPr/>
          <p:nvPr/>
        </p:nvSpPr>
        <p:spPr>
          <a:xfrm>
            <a:off x="1323176" y="4594860"/>
            <a:ext cx="196623" cy="376676"/>
          </a:xfrm>
          <a:custGeom>
            <a:avLst/>
            <a:gdLst/>
            <a:ahLst/>
            <a:cxnLst/>
            <a:rect l="0" t="0" r="0" b="0"/>
            <a:pathLst>
              <a:path w="196623" h="376676">
                <a:moveTo>
                  <a:pt x="162723" y="0"/>
                </a:moveTo>
                <a:lnTo>
                  <a:pt x="144520" y="4551"/>
                </a:lnTo>
                <a:lnTo>
                  <a:pt x="139158" y="6844"/>
                </a:lnTo>
                <a:lnTo>
                  <a:pt x="135583" y="9324"/>
                </a:lnTo>
                <a:lnTo>
                  <a:pt x="130658" y="14622"/>
                </a:lnTo>
                <a:lnTo>
                  <a:pt x="119736" y="25783"/>
                </a:lnTo>
                <a:lnTo>
                  <a:pt x="114091" y="32414"/>
                </a:lnTo>
                <a:lnTo>
                  <a:pt x="108406" y="41711"/>
                </a:lnTo>
                <a:lnTo>
                  <a:pt x="67995" y="107714"/>
                </a:lnTo>
                <a:lnTo>
                  <a:pt x="55756" y="128960"/>
                </a:lnTo>
                <a:lnTo>
                  <a:pt x="46645" y="145980"/>
                </a:lnTo>
                <a:lnTo>
                  <a:pt x="14866" y="209964"/>
                </a:lnTo>
                <a:lnTo>
                  <a:pt x="11764" y="217128"/>
                </a:lnTo>
                <a:lnTo>
                  <a:pt x="8744" y="224762"/>
                </a:lnTo>
                <a:lnTo>
                  <a:pt x="5778" y="232709"/>
                </a:lnTo>
                <a:lnTo>
                  <a:pt x="3800" y="239911"/>
                </a:lnTo>
                <a:lnTo>
                  <a:pt x="2482" y="246618"/>
                </a:lnTo>
                <a:lnTo>
                  <a:pt x="1603" y="252994"/>
                </a:lnTo>
                <a:lnTo>
                  <a:pt x="1018" y="259150"/>
                </a:lnTo>
                <a:lnTo>
                  <a:pt x="627" y="265160"/>
                </a:lnTo>
                <a:lnTo>
                  <a:pt x="193" y="276916"/>
                </a:lnTo>
                <a:lnTo>
                  <a:pt x="0" y="288491"/>
                </a:lnTo>
                <a:lnTo>
                  <a:pt x="2454" y="299986"/>
                </a:lnTo>
                <a:lnTo>
                  <a:pt x="6720" y="311444"/>
                </a:lnTo>
                <a:lnTo>
                  <a:pt x="11791" y="322887"/>
                </a:lnTo>
                <a:lnTo>
                  <a:pt x="20001" y="340039"/>
                </a:lnTo>
                <a:lnTo>
                  <a:pt x="25631" y="348931"/>
                </a:lnTo>
                <a:lnTo>
                  <a:pt x="31309" y="356057"/>
                </a:lnTo>
                <a:lnTo>
                  <a:pt x="37007" y="362400"/>
                </a:lnTo>
                <a:lnTo>
                  <a:pt x="40813" y="365425"/>
                </a:lnTo>
                <a:lnTo>
                  <a:pt x="45254" y="368394"/>
                </a:lnTo>
                <a:lnTo>
                  <a:pt x="50121" y="371326"/>
                </a:lnTo>
                <a:lnTo>
                  <a:pt x="54317" y="373280"/>
                </a:lnTo>
                <a:lnTo>
                  <a:pt x="58068" y="374583"/>
                </a:lnTo>
                <a:lnTo>
                  <a:pt x="61521" y="375452"/>
                </a:lnTo>
                <a:lnTo>
                  <a:pt x="65727" y="376032"/>
                </a:lnTo>
                <a:lnTo>
                  <a:pt x="70437" y="376417"/>
                </a:lnTo>
                <a:lnTo>
                  <a:pt x="75482" y="376675"/>
                </a:lnTo>
                <a:lnTo>
                  <a:pt x="79797" y="375894"/>
                </a:lnTo>
                <a:lnTo>
                  <a:pt x="83627" y="374421"/>
                </a:lnTo>
                <a:lnTo>
                  <a:pt x="87132" y="372486"/>
                </a:lnTo>
                <a:lnTo>
                  <a:pt x="92327" y="370244"/>
                </a:lnTo>
                <a:lnTo>
                  <a:pt x="98647" y="367797"/>
                </a:lnTo>
                <a:lnTo>
                  <a:pt x="105718" y="365212"/>
                </a:lnTo>
                <a:lnTo>
                  <a:pt x="114243" y="360633"/>
                </a:lnTo>
                <a:lnTo>
                  <a:pt x="123735" y="354722"/>
                </a:lnTo>
                <a:lnTo>
                  <a:pt x="133874" y="347923"/>
                </a:lnTo>
                <a:lnTo>
                  <a:pt x="141585" y="341486"/>
                </a:lnTo>
                <a:lnTo>
                  <a:pt x="147679" y="335290"/>
                </a:lnTo>
                <a:lnTo>
                  <a:pt x="152694" y="329254"/>
                </a:lnTo>
                <a:lnTo>
                  <a:pt x="157942" y="321420"/>
                </a:lnTo>
                <a:lnTo>
                  <a:pt x="163346" y="312387"/>
                </a:lnTo>
                <a:lnTo>
                  <a:pt x="168854" y="302556"/>
                </a:lnTo>
                <a:lnTo>
                  <a:pt x="172525" y="294097"/>
                </a:lnTo>
                <a:lnTo>
                  <a:pt x="174973" y="286552"/>
                </a:lnTo>
                <a:lnTo>
                  <a:pt x="176605" y="279617"/>
                </a:lnTo>
                <a:lnTo>
                  <a:pt x="178645" y="273088"/>
                </a:lnTo>
                <a:lnTo>
                  <a:pt x="180958" y="266831"/>
                </a:lnTo>
                <a:lnTo>
                  <a:pt x="183452" y="260755"/>
                </a:lnTo>
                <a:lnTo>
                  <a:pt x="185115" y="254799"/>
                </a:lnTo>
                <a:lnTo>
                  <a:pt x="186963" y="243102"/>
                </a:lnTo>
                <a:lnTo>
                  <a:pt x="188408" y="236362"/>
                </a:lnTo>
                <a:lnTo>
                  <a:pt x="190324" y="229012"/>
                </a:lnTo>
                <a:lnTo>
                  <a:pt x="192554" y="221255"/>
                </a:lnTo>
                <a:lnTo>
                  <a:pt x="195031" y="210095"/>
                </a:lnTo>
                <a:lnTo>
                  <a:pt x="196426" y="198458"/>
                </a:lnTo>
                <a:lnTo>
                  <a:pt x="196622" y="195170"/>
                </a:lnTo>
                <a:lnTo>
                  <a:pt x="194848" y="192026"/>
                </a:lnTo>
                <a:lnTo>
                  <a:pt x="191759" y="188977"/>
                </a:lnTo>
                <a:lnTo>
                  <a:pt x="187796" y="185992"/>
                </a:lnTo>
                <a:lnTo>
                  <a:pt x="184201" y="184002"/>
                </a:lnTo>
                <a:lnTo>
                  <a:pt x="180852" y="182675"/>
                </a:lnTo>
                <a:lnTo>
                  <a:pt x="177666" y="181791"/>
                </a:lnTo>
                <a:lnTo>
                  <a:pt x="174590" y="182154"/>
                </a:lnTo>
                <a:lnTo>
                  <a:pt x="171587" y="183348"/>
                </a:lnTo>
                <a:lnTo>
                  <a:pt x="168633" y="185097"/>
                </a:lnTo>
                <a:lnTo>
                  <a:pt x="157730" y="192120"/>
                </a:lnTo>
                <a:lnTo>
                  <a:pt x="150822" y="196660"/>
                </a:lnTo>
                <a:lnTo>
                  <a:pt x="144311" y="201591"/>
                </a:lnTo>
                <a:lnTo>
                  <a:pt x="138066" y="206784"/>
                </a:lnTo>
                <a:lnTo>
                  <a:pt x="131998" y="212151"/>
                </a:lnTo>
                <a:lnTo>
                  <a:pt x="127000" y="217634"/>
                </a:lnTo>
                <a:lnTo>
                  <a:pt x="122715" y="223194"/>
                </a:lnTo>
                <a:lnTo>
                  <a:pt x="104444" y="250357"/>
                </a:lnTo>
                <a:lnTo>
                  <a:pt x="98153" y="261202"/>
                </a:lnTo>
                <a:lnTo>
                  <a:pt x="83543" y="288492"/>
                </a:lnTo>
                <a:lnTo>
                  <a:pt x="78504" y="299008"/>
                </a:lnTo>
                <a:lnTo>
                  <a:pt x="75145" y="306971"/>
                </a:lnTo>
                <a:lnTo>
                  <a:pt x="72905" y="313232"/>
                </a:lnTo>
                <a:lnTo>
                  <a:pt x="72364" y="318359"/>
                </a:lnTo>
                <a:lnTo>
                  <a:pt x="72957" y="322729"/>
                </a:lnTo>
                <a:lnTo>
                  <a:pt x="76200" y="332036"/>
                </a:lnTo>
                <a:lnTo>
                  <a:pt x="77419" y="332800"/>
                </a:lnTo>
                <a:lnTo>
                  <a:pt x="81313" y="333648"/>
                </a:lnTo>
                <a:lnTo>
                  <a:pt x="86218" y="334026"/>
                </a:lnTo>
                <a:lnTo>
                  <a:pt x="94143" y="3343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391"/>
          <p:cNvSpPr/>
          <p:nvPr/>
        </p:nvSpPr>
        <p:spPr>
          <a:xfrm>
            <a:off x="1614487" y="4552517"/>
            <a:ext cx="196289" cy="357783"/>
          </a:xfrm>
          <a:custGeom>
            <a:avLst/>
            <a:gdLst/>
            <a:ahLst/>
            <a:cxnLst/>
            <a:rect l="0" t="0" r="0" b="0"/>
            <a:pathLst>
              <a:path w="196289" h="357783">
                <a:moveTo>
                  <a:pt x="120015" y="25198"/>
                </a:moveTo>
                <a:lnTo>
                  <a:pt x="110913" y="25198"/>
                </a:lnTo>
                <a:lnTo>
                  <a:pt x="107280" y="27103"/>
                </a:lnTo>
                <a:lnTo>
                  <a:pt x="103905" y="30278"/>
                </a:lnTo>
                <a:lnTo>
                  <a:pt x="100702" y="34299"/>
                </a:lnTo>
                <a:lnTo>
                  <a:pt x="94757" y="39838"/>
                </a:lnTo>
                <a:lnTo>
                  <a:pt x="86984" y="46387"/>
                </a:lnTo>
                <a:lnTo>
                  <a:pt x="77992" y="53612"/>
                </a:lnTo>
                <a:lnTo>
                  <a:pt x="71045" y="60333"/>
                </a:lnTo>
                <a:lnTo>
                  <a:pt x="65461" y="66718"/>
                </a:lnTo>
                <a:lnTo>
                  <a:pt x="60785" y="72881"/>
                </a:lnTo>
                <a:lnTo>
                  <a:pt x="55763" y="78894"/>
                </a:lnTo>
                <a:lnTo>
                  <a:pt x="50511" y="84808"/>
                </a:lnTo>
                <a:lnTo>
                  <a:pt x="45104" y="90656"/>
                </a:lnTo>
                <a:lnTo>
                  <a:pt x="23842" y="112537"/>
                </a:lnTo>
                <a:lnTo>
                  <a:pt x="8546" y="128017"/>
                </a:lnTo>
                <a:lnTo>
                  <a:pt x="5697" y="133749"/>
                </a:lnTo>
                <a:lnTo>
                  <a:pt x="3798" y="140428"/>
                </a:lnTo>
                <a:lnTo>
                  <a:pt x="750" y="158026"/>
                </a:lnTo>
                <a:lnTo>
                  <a:pt x="222" y="165625"/>
                </a:lnTo>
                <a:lnTo>
                  <a:pt x="1101" y="167394"/>
                </a:lnTo>
                <a:lnTo>
                  <a:pt x="2639" y="168573"/>
                </a:lnTo>
                <a:lnTo>
                  <a:pt x="7840" y="170835"/>
                </a:lnTo>
                <a:lnTo>
                  <a:pt x="16502" y="175015"/>
                </a:lnTo>
                <a:lnTo>
                  <a:pt x="29099" y="177464"/>
                </a:lnTo>
                <a:lnTo>
                  <a:pt x="47022" y="180048"/>
                </a:lnTo>
                <a:lnTo>
                  <a:pt x="68495" y="182724"/>
                </a:lnTo>
                <a:lnTo>
                  <a:pt x="86621" y="185460"/>
                </a:lnTo>
                <a:lnTo>
                  <a:pt x="102515" y="188237"/>
                </a:lnTo>
                <a:lnTo>
                  <a:pt x="116921" y="191041"/>
                </a:lnTo>
                <a:lnTo>
                  <a:pt x="128430" y="193862"/>
                </a:lnTo>
                <a:lnTo>
                  <a:pt x="138007" y="196696"/>
                </a:lnTo>
                <a:lnTo>
                  <a:pt x="146297" y="199537"/>
                </a:lnTo>
                <a:lnTo>
                  <a:pt x="152777" y="203336"/>
                </a:lnTo>
                <a:lnTo>
                  <a:pt x="158048" y="207774"/>
                </a:lnTo>
                <a:lnTo>
                  <a:pt x="166446" y="216833"/>
                </a:lnTo>
                <a:lnTo>
                  <a:pt x="173354" y="224034"/>
                </a:lnTo>
                <a:lnTo>
                  <a:pt x="187148" y="237994"/>
                </a:lnTo>
                <a:lnTo>
                  <a:pt x="190488" y="243261"/>
                </a:lnTo>
                <a:lnTo>
                  <a:pt x="194199" y="254195"/>
                </a:lnTo>
                <a:lnTo>
                  <a:pt x="195188" y="261683"/>
                </a:lnTo>
                <a:lnTo>
                  <a:pt x="195848" y="270484"/>
                </a:lnTo>
                <a:lnTo>
                  <a:pt x="196288" y="280162"/>
                </a:lnTo>
                <a:lnTo>
                  <a:pt x="195629" y="288519"/>
                </a:lnTo>
                <a:lnTo>
                  <a:pt x="194237" y="295995"/>
                </a:lnTo>
                <a:lnTo>
                  <a:pt x="192356" y="302884"/>
                </a:lnTo>
                <a:lnTo>
                  <a:pt x="190150" y="309382"/>
                </a:lnTo>
                <a:lnTo>
                  <a:pt x="187727" y="315619"/>
                </a:lnTo>
                <a:lnTo>
                  <a:pt x="182494" y="326676"/>
                </a:lnTo>
                <a:lnTo>
                  <a:pt x="176993" y="334766"/>
                </a:lnTo>
                <a:lnTo>
                  <a:pt x="171374" y="341536"/>
                </a:lnTo>
                <a:lnTo>
                  <a:pt x="168542" y="344675"/>
                </a:lnTo>
                <a:lnTo>
                  <a:pt x="163796" y="347720"/>
                </a:lnTo>
                <a:lnTo>
                  <a:pt x="157775" y="350703"/>
                </a:lnTo>
                <a:lnTo>
                  <a:pt x="150903" y="353643"/>
                </a:lnTo>
                <a:lnTo>
                  <a:pt x="144417" y="355604"/>
                </a:lnTo>
                <a:lnTo>
                  <a:pt x="138188" y="356911"/>
                </a:lnTo>
                <a:lnTo>
                  <a:pt x="132131" y="357782"/>
                </a:lnTo>
                <a:lnTo>
                  <a:pt x="127139" y="357411"/>
                </a:lnTo>
                <a:lnTo>
                  <a:pt x="122860" y="356210"/>
                </a:lnTo>
                <a:lnTo>
                  <a:pt x="119054" y="354458"/>
                </a:lnTo>
                <a:lnTo>
                  <a:pt x="115564" y="353289"/>
                </a:lnTo>
                <a:lnTo>
                  <a:pt x="112285" y="352511"/>
                </a:lnTo>
                <a:lnTo>
                  <a:pt x="109147" y="351991"/>
                </a:lnTo>
                <a:lnTo>
                  <a:pt x="107055" y="350693"/>
                </a:lnTo>
                <a:lnTo>
                  <a:pt x="105660" y="348874"/>
                </a:lnTo>
                <a:lnTo>
                  <a:pt x="101157" y="339225"/>
                </a:lnTo>
                <a:lnTo>
                  <a:pt x="97346" y="330500"/>
                </a:lnTo>
                <a:lnTo>
                  <a:pt x="95652" y="323448"/>
                </a:lnTo>
                <a:lnTo>
                  <a:pt x="94900" y="314599"/>
                </a:lnTo>
                <a:lnTo>
                  <a:pt x="94699" y="309571"/>
                </a:lnTo>
                <a:lnTo>
                  <a:pt x="94417" y="288844"/>
                </a:lnTo>
                <a:lnTo>
                  <a:pt x="95329" y="280972"/>
                </a:lnTo>
                <a:lnTo>
                  <a:pt x="96890" y="272866"/>
                </a:lnTo>
                <a:lnTo>
                  <a:pt x="98883" y="264605"/>
                </a:lnTo>
                <a:lnTo>
                  <a:pt x="103070" y="252430"/>
                </a:lnTo>
                <a:lnTo>
                  <a:pt x="108718" y="237646"/>
                </a:lnTo>
                <a:lnTo>
                  <a:pt x="115341" y="221123"/>
                </a:lnTo>
                <a:lnTo>
                  <a:pt x="121662" y="206297"/>
                </a:lnTo>
                <a:lnTo>
                  <a:pt x="133765" y="179664"/>
                </a:lnTo>
                <a:lnTo>
                  <a:pt x="139659" y="168180"/>
                </a:lnTo>
                <a:lnTo>
                  <a:pt x="145493" y="157667"/>
                </a:lnTo>
                <a:lnTo>
                  <a:pt x="151288" y="147801"/>
                </a:lnTo>
                <a:lnTo>
                  <a:pt x="160267" y="131758"/>
                </a:lnTo>
                <a:lnTo>
                  <a:pt x="167432" y="118278"/>
                </a:lnTo>
                <a:lnTo>
                  <a:pt x="173792" y="105937"/>
                </a:lnTo>
                <a:lnTo>
                  <a:pt x="175869" y="99979"/>
                </a:lnTo>
                <a:lnTo>
                  <a:pt x="177253" y="94102"/>
                </a:lnTo>
                <a:lnTo>
                  <a:pt x="178176" y="88279"/>
                </a:lnTo>
                <a:lnTo>
                  <a:pt x="178792" y="80587"/>
                </a:lnTo>
                <a:lnTo>
                  <a:pt x="179202" y="71649"/>
                </a:lnTo>
                <a:lnTo>
                  <a:pt x="179779" y="45946"/>
                </a:lnTo>
                <a:lnTo>
                  <a:pt x="179861" y="39030"/>
                </a:lnTo>
                <a:lnTo>
                  <a:pt x="178962" y="33467"/>
                </a:lnTo>
                <a:lnTo>
                  <a:pt x="175424" y="24745"/>
                </a:lnTo>
                <a:lnTo>
                  <a:pt x="173216" y="17694"/>
                </a:lnTo>
                <a:lnTo>
                  <a:pt x="172627" y="14480"/>
                </a:lnTo>
                <a:lnTo>
                  <a:pt x="170330" y="11385"/>
                </a:lnTo>
                <a:lnTo>
                  <a:pt x="166893" y="8369"/>
                </a:lnTo>
                <a:lnTo>
                  <a:pt x="162697" y="5406"/>
                </a:lnTo>
                <a:lnTo>
                  <a:pt x="157995" y="3431"/>
                </a:lnTo>
                <a:lnTo>
                  <a:pt x="152955" y="2114"/>
                </a:lnTo>
                <a:lnTo>
                  <a:pt x="147690" y="1236"/>
                </a:lnTo>
                <a:lnTo>
                  <a:pt x="143227" y="651"/>
                </a:lnTo>
                <a:lnTo>
                  <a:pt x="139300" y="261"/>
                </a:lnTo>
                <a:lnTo>
                  <a:pt x="135729" y="0"/>
                </a:lnTo>
                <a:lnTo>
                  <a:pt x="130491" y="779"/>
                </a:lnTo>
                <a:lnTo>
                  <a:pt x="124142" y="2252"/>
                </a:lnTo>
                <a:lnTo>
                  <a:pt x="117051" y="4185"/>
                </a:lnTo>
                <a:lnTo>
                  <a:pt x="110419" y="6427"/>
                </a:lnTo>
                <a:lnTo>
                  <a:pt x="104093" y="8874"/>
                </a:lnTo>
                <a:lnTo>
                  <a:pt x="97970" y="11458"/>
                </a:lnTo>
                <a:lnTo>
                  <a:pt x="88173" y="15085"/>
                </a:lnTo>
                <a:lnTo>
                  <a:pt x="62048" y="24196"/>
                </a:lnTo>
                <a:lnTo>
                  <a:pt x="48985" y="29292"/>
                </a:lnTo>
                <a:lnTo>
                  <a:pt x="36467" y="34595"/>
                </a:lnTo>
                <a:lnTo>
                  <a:pt x="0" y="509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392"/>
          <p:cNvSpPr/>
          <p:nvPr/>
        </p:nvSpPr>
        <p:spPr>
          <a:xfrm>
            <a:off x="517207" y="5203507"/>
            <a:ext cx="222886" cy="25719"/>
          </a:xfrm>
          <a:custGeom>
            <a:avLst/>
            <a:gdLst/>
            <a:ahLst/>
            <a:cxnLst/>
            <a:rect l="0" t="0" r="0" b="0"/>
            <a:pathLst>
              <a:path w="222886" h="25719">
                <a:moveTo>
                  <a:pt x="0" y="25718"/>
                </a:moveTo>
                <a:lnTo>
                  <a:pt x="9102" y="21167"/>
                </a:lnTo>
                <a:lnTo>
                  <a:pt x="12735" y="19826"/>
                </a:lnTo>
                <a:lnTo>
                  <a:pt x="16110" y="18932"/>
                </a:lnTo>
                <a:lnTo>
                  <a:pt x="19312" y="18337"/>
                </a:lnTo>
                <a:lnTo>
                  <a:pt x="25411" y="17675"/>
                </a:lnTo>
                <a:lnTo>
                  <a:pt x="31296" y="17380"/>
                </a:lnTo>
                <a:lnTo>
                  <a:pt x="37087" y="17250"/>
                </a:lnTo>
                <a:lnTo>
                  <a:pt x="39965" y="16262"/>
                </a:lnTo>
                <a:lnTo>
                  <a:pt x="42835" y="14652"/>
                </a:lnTo>
                <a:lnTo>
                  <a:pt x="45702" y="12626"/>
                </a:lnTo>
                <a:lnTo>
                  <a:pt x="52376" y="11275"/>
                </a:lnTo>
                <a:lnTo>
                  <a:pt x="61587" y="10374"/>
                </a:lnTo>
                <a:lnTo>
                  <a:pt x="72490" y="9774"/>
                </a:lnTo>
                <a:lnTo>
                  <a:pt x="104925" y="9106"/>
                </a:lnTo>
                <a:lnTo>
                  <a:pt x="151430" y="8678"/>
                </a:lnTo>
                <a:lnTo>
                  <a:pt x="157151" y="7690"/>
                </a:lnTo>
                <a:lnTo>
                  <a:pt x="162870" y="6080"/>
                </a:lnTo>
                <a:lnTo>
                  <a:pt x="168587" y="4053"/>
                </a:lnTo>
                <a:lnTo>
                  <a:pt x="174304" y="2702"/>
                </a:lnTo>
                <a:lnTo>
                  <a:pt x="180020" y="1802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393"/>
          <p:cNvSpPr/>
          <p:nvPr/>
        </p:nvSpPr>
        <p:spPr>
          <a:xfrm>
            <a:off x="838359" y="5109210"/>
            <a:ext cx="107474" cy="281542"/>
          </a:xfrm>
          <a:custGeom>
            <a:avLst/>
            <a:gdLst/>
            <a:ahLst/>
            <a:cxnLst/>
            <a:rect l="0" t="0" r="0" b="0"/>
            <a:pathLst>
              <a:path w="107474" h="281542">
                <a:moveTo>
                  <a:pt x="107473" y="0"/>
                </a:moveTo>
                <a:lnTo>
                  <a:pt x="89270" y="0"/>
                </a:lnTo>
                <a:lnTo>
                  <a:pt x="81050" y="952"/>
                </a:lnTo>
                <a:lnTo>
                  <a:pt x="72713" y="2540"/>
                </a:lnTo>
                <a:lnTo>
                  <a:pt x="64297" y="4551"/>
                </a:lnTo>
                <a:lnTo>
                  <a:pt x="57734" y="5891"/>
                </a:lnTo>
                <a:lnTo>
                  <a:pt x="52406" y="6785"/>
                </a:lnTo>
                <a:lnTo>
                  <a:pt x="47902" y="7381"/>
                </a:lnTo>
                <a:lnTo>
                  <a:pt x="43946" y="7778"/>
                </a:lnTo>
                <a:lnTo>
                  <a:pt x="40357" y="8043"/>
                </a:lnTo>
                <a:lnTo>
                  <a:pt x="37011" y="8219"/>
                </a:lnTo>
                <a:lnTo>
                  <a:pt x="33828" y="9289"/>
                </a:lnTo>
                <a:lnTo>
                  <a:pt x="30754" y="10955"/>
                </a:lnTo>
                <a:lnTo>
                  <a:pt x="27752" y="13018"/>
                </a:lnTo>
                <a:lnTo>
                  <a:pt x="24798" y="14394"/>
                </a:lnTo>
                <a:lnTo>
                  <a:pt x="21876" y="15311"/>
                </a:lnTo>
                <a:lnTo>
                  <a:pt x="18976" y="15922"/>
                </a:lnTo>
                <a:lnTo>
                  <a:pt x="16090" y="17282"/>
                </a:lnTo>
                <a:lnTo>
                  <a:pt x="13213" y="19141"/>
                </a:lnTo>
                <a:lnTo>
                  <a:pt x="10343" y="21333"/>
                </a:lnTo>
                <a:lnTo>
                  <a:pt x="8430" y="23747"/>
                </a:lnTo>
                <a:lnTo>
                  <a:pt x="7154" y="26309"/>
                </a:lnTo>
                <a:lnTo>
                  <a:pt x="6304" y="28969"/>
                </a:lnTo>
                <a:lnTo>
                  <a:pt x="4784" y="30743"/>
                </a:lnTo>
                <a:lnTo>
                  <a:pt x="2819" y="31925"/>
                </a:lnTo>
                <a:lnTo>
                  <a:pt x="556" y="32713"/>
                </a:lnTo>
                <a:lnTo>
                  <a:pt x="0" y="34191"/>
                </a:lnTo>
                <a:lnTo>
                  <a:pt x="582" y="36129"/>
                </a:lnTo>
                <a:lnTo>
                  <a:pt x="3768" y="41775"/>
                </a:lnTo>
                <a:lnTo>
                  <a:pt x="8359" y="50633"/>
                </a:lnTo>
                <a:lnTo>
                  <a:pt x="11870" y="56616"/>
                </a:lnTo>
                <a:lnTo>
                  <a:pt x="20850" y="70882"/>
                </a:lnTo>
                <a:lnTo>
                  <a:pt x="24959" y="76782"/>
                </a:lnTo>
                <a:lnTo>
                  <a:pt x="28651" y="81668"/>
                </a:lnTo>
                <a:lnTo>
                  <a:pt x="32065" y="85878"/>
                </a:lnTo>
                <a:lnTo>
                  <a:pt x="35294" y="89637"/>
                </a:lnTo>
                <a:lnTo>
                  <a:pt x="38398" y="93095"/>
                </a:lnTo>
                <a:lnTo>
                  <a:pt x="41421" y="96354"/>
                </a:lnTo>
                <a:lnTo>
                  <a:pt x="54776" y="110041"/>
                </a:lnTo>
                <a:lnTo>
                  <a:pt x="58054" y="114318"/>
                </a:lnTo>
                <a:lnTo>
                  <a:pt x="60240" y="118122"/>
                </a:lnTo>
                <a:lnTo>
                  <a:pt x="61697" y="121611"/>
                </a:lnTo>
                <a:lnTo>
                  <a:pt x="63620" y="124888"/>
                </a:lnTo>
                <a:lnTo>
                  <a:pt x="65855" y="128026"/>
                </a:lnTo>
                <a:lnTo>
                  <a:pt x="68298" y="131071"/>
                </a:lnTo>
                <a:lnTo>
                  <a:pt x="70879" y="135005"/>
                </a:lnTo>
                <a:lnTo>
                  <a:pt x="73552" y="139533"/>
                </a:lnTo>
                <a:lnTo>
                  <a:pt x="76286" y="144457"/>
                </a:lnTo>
                <a:lnTo>
                  <a:pt x="79325" y="152468"/>
                </a:lnTo>
                <a:lnTo>
                  <a:pt x="80135" y="155938"/>
                </a:lnTo>
                <a:lnTo>
                  <a:pt x="81628" y="159204"/>
                </a:lnTo>
                <a:lnTo>
                  <a:pt x="83575" y="162333"/>
                </a:lnTo>
                <a:lnTo>
                  <a:pt x="85826" y="165372"/>
                </a:lnTo>
                <a:lnTo>
                  <a:pt x="88327" y="173829"/>
                </a:lnTo>
                <a:lnTo>
                  <a:pt x="88994" y="178751"/>
                </a:lnTo>
                <a:lnTo>
                  <a:pt x="90391" y="184890"/>
                </a:lnTo>
                <a:lnTo>
                  <a:pt x="92275" y="191840"/>
                </a:lnTo>
                <a:lnTo>
                  <a:pt x="94484" y="199331"/>
                </a:lnTo>
                <a:lnTo>
                  <a:pt x="95003" y="208134"/>
                </a:lnTo>
                <a:lnTo>
                  <a:pt x="94397" y="217814"/>
                </a:lnTo>
                <a:lnTo>
                  <a:pt x="93041" y="228077"/>
                </a:lnTo>
                <a:lnTo>
                  <a:pt x="92137" y="235871"/>
                </a:lnTo>
                <a:lnTo>
                  <a:pt x="91534" y="242020"/>
                </a:lnTo>
                <a:lnTo>
                  <a:pt x="91132" y="247071"/>
                </a:lnTo>
                <a:lnTo>
                  <a:pt x="89911" y="251391"/>
                </a:lnTo>
                <a:lnTo>
                  <a:pt x="88145" y="255224"/>
                </a:lnTo>
                <a:lnTo>
                  <a:pt x="86015" y="258732"/>
                </a:lnTo>
                <a:lnTo>
                  <a:pt x="83643" y="262023"/>
                </a:lnTo>
                <a:lnTo>
                  <a:pt x="81109" y="265170"/>
                </a:lnTo>
                <a:lnTo>
                  <a:pt x="78467" y="268219"/>
                </a:lnTo>
                <a:lnTo>
                  <a:pt x="75753" y="270253"/>
                </a:lnTo>
                <a:lnTo>
                  <a:pt x="72991" y="271609"/>
                </a:lnTo>
                <a:lnTo>
                  <a:pt x="70198" y="272513"/>
                </a:lnTo>
                <a:lnTo>
                  <a:pt x="67383" y="274067"/>
                </a:lnTo>
                <a:lnTo>
                  <a:pt x="64554" y="276056"/>
                </a:lnTo>
                <a:lnTo>
                  <a:pt x="61715" y="278335"/>
                </a:lnTo>
                <a:lnTo>
                  <a:pt x="58870" y="279854"/>
                </a:lnTo>
                <a:lnTo>
                  <a:pt x="56021" y="280867"/>
                </a:lnTo>
                <a:lnTo>
                  <a:pt x="53169" y="281541"/>
                </a:lnTo>
                <a:lnTo>
                  <a:pt x="50316" y="281039"/>
                </a:lnTo>
                <a:lnTo>
                  <a:pt x="47460" y="279752"/>
                </a:lnTo>
                <a:lnTo>
                  <a:pt x="44605" y="277941"/>
                </a:lnTo>
                <a:lnTo>
                  <a:pt x="40796" y="275781"/>
                </a:lnTo>
                <a:lnTo>
                  <a:pt x="31484" y="270842"/>
                </a:lnTo>
                <a:lnTo>
                  <a:pt x="27286" y="266286"/>
                </a:lnTo>
                <a:lnTo>
                  <a:pt x="23535" y="260391"/>
                </a:lnTo>
                <a:lnTo>
                  <a:pt x="20082" y="253604"/>
                </a:lnTo>
                <a:lnTo>
                  <a:pt x="18732" y="248127"/>
                </a:lnTo>
                <a:lnTo>
                  <a:pt x="18785" y="243522"/>
                </a:lnTo>
                <a:lnTo>
                  <a:pt x="19773" y="239501"/>
                </a:lnTo>
                <a:lnTo>
                  <a:pt x="25714" y="211086"/>
                </a:lnTo>
                <a:lnTo>
                  <a:pt x="28202" y="200732"/>
                </a:lnTo>
                <a:lnTo>
                  <a:pt x="30813" y="190971"/>
                </a:lnTo>
                <a:lnTo>
                  <a:pt x="33506" y="181606"/>
                </a:lnTo>
                <a:lnTo>
                  <a:pt x="36254" y="173458"/>
                </a:lnTo>
                <a:lnTo>
                  <a:pt x="39039" y="166121"/>
                </a:lnTo>
                <a:lnTo>
                  <a:pt x="41848" y="159325"/>
                </a:lnTo>
                <a:lnTo>
                  <a:pt x="44673" y="151937"/>
                </a:lnTo>
                <a:lnTo>
                  <a:pt x="50352" y="136107"/>
                </a:lnTo>
                <a:lnTo>
                  <a:pt x="53200" y="128838"/>
                </a:lnTo>
                <a:lnTo>
                  <a:pt x="56051" y="122087"/>
                </a:lnTo>
                <a:lnTo>
                  <a:pt x="58904" y="115681"/>
                </a:lnTo>
                <a:lnTo>
                  <a:pt x="62711" y="108553"/>
                </a:lnTo>
                <a:lnTo>
                  <a:pt x="67154" y="100944"/>
                </a:lnTo>
                <a:lnTo>
                  <a:pt x="72021" y="93013"/>
                </a:lnTo>
                <a:lnTo>
                  <a:pt x="76218" y="85821"/>
                </a:lnTo>
                <a:lnTo>
                  <a:pt x="83422" y="72750"/>
                </a:lnTo>
                <a:lnTo>
                  <a:pt x="86676" y="65645"/>
                </a:lnTo>
                <a:lnTo>
                  <a:pt x="89799" y="58051"/>
                </a:lnTo>
                <a:lnTo>
                  <a:pt x="92833" y="50130"/>
                </a:lnTo>
                <a:lnTo>
                  <a:pt x="94855" y="43897"/>
                </a:lnTo>
                <a:lnTo>
                  <a:pt x="96204" y="38790"/>
                </a:lnTo>
                <a:lnTo>
                  <a:pt x="97103" y="34433"/>
                </a:lnTo>
                <a:lnTo>
                  <a:pt x="96749" y="30575"/>
                </a:lnTo>
                <a:lnTo>
                  <a:pt x="95561" y="27051"/>
                </a:lnTo>
                <a:lnTo>
                  <a:pt x="90328" y="171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394"/>
          <p:cNvSpPr/>
          <p:nvPr/>
        </p:nvSpPr>
        <p:spPr>
          <a:xfrm>
            <a:off x="1211579" y="5195048"/>
            <a:ext cx="248604" cy="17032"/>
          </a:xfrm>
          <a:custGeom>
            <a:avLst/>
            <a:gdLst/>
            <a:ahLst/>
            <a:cxnLst/>
            <a:rect l="0" t="0" r="0" b="0"/>
            <a:pathLst>
              <a:path w="248604" h="17032">
                <a:moveTo>
                  <a:pt x="0" y="8459"/>
                </a:moveTo>
                <a:lnTo>
                  <a:pt x="13653" y="13010"/>
                </a:lnTo>
                <a:lnTo>
                  <a:pt x="18627" y="14351"/>
                </a:lnTo>
                <a:lnTo>
                  <a:pt x="22896" y="15244"/>
                </a:lnTo>
                <a:lnTo>
                  <a:pt x="26694" y="15840"/>
                </a:lnTo>
                <a:lnTo>
                  <a:pt x="30179" y="16237"/>
                </a:lnTo>
                <a:lnTo>
                  <a:pt x="36591" y="16678"/>
                </a:lnTo>
                <a:lnTo>
                  <a:pt x="39634" y="15844"/>
                </a:lnTo>
                <a:lnTo>
                  <a:pt x="42615" y="14335"/>
                </a:lnTo>
                <a:lnTo>
                  <a:pt x="45555" y="12376"/>
                </a:lnTo>
                <a:lnTo>
                  <a:pt x="49420" y="11071"/>
                </a:lnTo>
                <a:lnTo>
                  <a:pt x="53902" y="10200"/>
                </a:lnTo>
                <a:lnTo>
                  <a:pt x="58795" y="9619"/>
                </a:lnTo>
                <a:lnTo>
                  <a:pt x="63962" y="8280"/>
                </a:lnTo>
                <a:lnTo>
                  <a:pt x="69311" y="6435"/>
                </a:lnTo>
                <a:lnTo>
                  <a:pt x="74783" y="4252"/>
                </a:lnTo>
                <a:lnTo>
                  <a:pt x="80335" y="2797"/>
                </a:lnTo>
                <a:lnTo>
                  <a:pt x="85942" y="1827"/>
                </a:lnTo>
                <a:lnTo>
                  <a:pt x="91585" y="1180"/>
                </a:lnTo>
                <a:lnTo>
                  <a:pt x="99157" y="749"/>
                </a:lnTo>
                <a:lnTo>
                  <a:pt x="117730" y="270"/>
                </a:lnTo>
                <a:lnTo>
                  <a:pt x="149607" y="0"/>
                </a:lnTo>
                <a:lnTo>
                  <a:pt x="163555" y="915"/>
                </a:lnTo>
                <a:lnTo>
                  <a:pt x="179522" y="2477"/>
                </a:lnTo>
                <a:lnTo>
                  <a:pt x="196834" y="4471"/>
                </a:lnTo>
                <a:lnTo>
                  <a:pt x="209328" y="6753"/>
                </a:lnTo>
                <a:lnTo>
                  <a:pt x="248603" y="170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395"/>
          <p:cNvSpPr/>
          <p:nvPr/>
        </p:nvSpPr>
        <p:spPr>
          <a:xfrm>
            <a:off x="1527586" y="5023485"/>
            <a:ext cx="128800" cy="282638"/>
          </a:xfrm>
          <a:custGeom>
            <a:avLst/>
            <a:gdLst/>
            <a:ahLst/>
            <a:cxnLst/>
            <a:rect l="0" t="0" r="0" b="0"/>
            <a:pathLst>
              <a:path w="128800" h="282638">
                <a:moveTo>
                  <a:pt x="86901" y="34290"/>
                </a:moveTo>
                <a:lnTo>
                  <a:pt x="82350" y="25188"/>
                </a:lnTo>
                <a:lnTo>
                  <a:pt x="80057" y="21554"/>
                </a:lnTo>
                <a:lnTo>
                  <a:pt x="77576" y="18180"/>
                </a:lnTo>
                <a:lnTo>
                  <a:pt x="74969" y="14977"/>
                </a:lnTo>
                <a:lnTo>
                  <a:pt x="72279" y="12842"/>
                </a:lnTo>
                <a:lnTo>
                  <a:pt x="69533" y="11419"/>
                </a:lnTo>
                <a:lnTo>
                  <a:pt x="66750" y="10470"/>
                </a:lnTo>
                <a:lnTo>
                  <a:pt x="63942" y="8885"/>
                </a:lnTo>
                <a:lnTo>
                  <a:pt x="61117" y="6876"/>
                </a:lnTo>
                <a:lnTo>
                  <a:pt x="58282" y="4584"/>
                </a:lnTo>
                <a:lnTo>
                  <a:pt x="55439" y="4008"/>
                </a:lnTo>
                <a:lnTo>
                  <a:pt x="52591" y="4577"/>
                </a:lnTo>
                <a:lnTo>
                  <a:pt x="49740" y="5909"/>
                </a:lnTo>
                <a:lnTo>
                  <a:pt x="46887" y="6796"/>
                </a:lnTo>
                <a:lnTo>
                  <a:pt x="44033" y="7388"/>
                </a:lnTo>
                <a:lnTo>
                  <a:pt x="41177" y="7783"/>
                </a:lnTo>
                <a:lnTo>
                  <a:pt x="38321" y="8998"/>
                </a:lnTo>
                <a:lnTo>
                  <a:pt x="35464" y="10761"/>
                </a:lnTo>
                <a:lnTo>
                  <a:pt x="32607" y="12889"/>
                </a:lnTo>
                <a:lnTo>
                  <a:pt x="28798" y="17165"/>
                </a:lnTo>
                <a:lnTo>
                  <a:pt x="24353" y="22874"/>
                </a:lnTo>
                <a:lnTo>
                  <a:pt x="19485" y="29536"/>
                </a:lnTo>
                <a:lnTo>
                  <a:pt x="14334" y="37788"/>
                </a:lnTo>
                <a:lnTo>
                  <a:pt x="8996" y="47100"/>
                </a:lnTo>
                <a:lnTo>
                  <a:pt x="3532" y="57117"/>
                </a:lnTo>
                <a:lnTo>
                  <a:pt x="841" y="64748"/>
                </a:lnTo>
                <a:lnTo>
                  <a:pt x="0" y="70788"/>
                </a:lnTo>
                <a:lnTo>
                  <a:pt x="392" y="75766"/>
                </a:lnTo>
                <a:lnTo>
                  <a:pt x="828" y="83839"/>
                </a:lnTo>
                <a:lnTo>
                  <a:pt x="944" y="87325"/>
                </a:lnTo>
                <a:lnTo>
                  <a:pt x="4831" y="92506"/>
                </a:lnTo>
                <a:lnTo>
                  <a:pt x="11233" y="98818"/>
                </a:lnTo>
                <a:lnTo>
                  <a:pt x="19311" y="105884"/>
                </a:lnTo>
                <a:lnTo>
                  <a:pt x="27553" y="112499"/>
                </a:lnTo>
                <a:lnTo>
                  <a:pt x="35906" y="118814"/>
                </a:lnTo>
                <a:lnTo>
                  <a:pt x="44332" y="124929"/>
                </a:lnTo>
                <a:lnTo>
                  <a:pt x="51854" y="129958"/>
                </a:lnTo>
                <a:lnTo>
                  <a:pt x="58774" y="134264"/>
                </a:lnTo>
                <a:lnTo>
                  <a:pt x="65292" y="138087"/>
                </a:lnTo>
                <a:lnTo>
                  <a:pt x="70590" y="141588"/>
                </a:lnTo>
                <a:lnTo>
                  <a:pt x="75074" y="144874"/>
                </a:lnTo>
                <a:lnTo>
                  <a:pt x="79017" y="148017"/>
                </a:lnTo>
                <a:lnTo>
                  <a:pt x="82597" y="151066"/>
                </a:lnTo>
                <a:lnTo>
                  <a:pt x="85937" y="154050"/>
                </a:lnTo>
                <a:lnTo>
                  <a:pt x="89116" y="156992"/>
                </a:lnTo>
                <a:lnTo>
                  <a:pt x="102691" y="170235"/>
                </a:lnTo>
                <a:lnTo>
                  <a:pt x="118779" y="186224"/>
                </a:lnTo>
                <a:lnTo>
                  <a:pt x="122440" y="190824"/>
                </a:lnTo>
                <a:lnTo>
                  <a:pt x="124881" y="194843"/>
                </a:lnTo>
                <a:lnTo>
                  <a:pt x="126509" y="198476"/>
                </a:lnTo>
                <a:lnTo>
                  <a:pt x="127594" y="203754"/>
                </a:lnTo>
                <a:lnTo>
                  <a:pt x="128317" y="210131"/>
                </a:lnTo>
                <a:lnTo>
                  <a:pt x="128799" y="217240"/>
                </a:lnTo>
                <a:lnTo>
                  <a:pt x="128168" y="225789"/>
                </a:lnTo>
                <a:lnTo>
                  <a:pt x="126795" y="235298"/>
                </a:lnTo>
                <a:lnTo>
                  <a:pt x="124927" y="245448"/>
                </a:lnTo>
                <a:lnTo>
                  <a:pt x="122729" y="252215"/>
                </a:lnTo>
                <a:lnTo>
                  <a:pt x="120311" y="256725"/>
                </a:lnTo>
                <a:lnTo>
                  <a:pt x="117747" y="259733"/>
                </a:lnTo>
                <a:lnTo>
                  <a:pt x="112228" y="263643"/>
                </a:lnTo>
                <a:lnTo>
                  <a:pt x="104738" y="268154"/>
                </a:lnTo>
                <a:lnTo>
                  <a:pt x="83545" y="279981"/>
                </a:lnTo>
                <a:lnTo>
                  <a:pt x="80854" y="280952"/>
                </a:lnTo>
                <a:lnTo>
                  <a:pt x="78107" y="281598"/>
                </a:lnTo>
                <a:lnTo>
                  <a:pt x="75323" y="282029"/>
                </a:lnTo>
                <a:lnTo>
                  <a:pt x="72515" y="282317"/>
                </a:lnTo>
                <a:lnTo>
                  <a:pt x="69690" y="282508"/>
                </a:lnTo>
                <a:lnTo>
                  <a:pt x="66855" y="282637"/>
                </a:lnTo>
                <a:lnTo>
                  <a:pt x="64012" y="281769"/>
                </a:lnTo>
                <a:lnTo>
                  <a:pt x="61164" y="280239"/>
                </a:lnTo>
                <a:lnTo>
                  <a:pt x="58313" y="278266"/>
                </a:lnTo>
                <a:lnTo>
                  <a:pt x="56412" y="275998"/>
                </a:lnTo>
                <a:lnTo>
                  <a:pt x="55145" y="273534"/>
                </a:lnTo>
                <a:lnTo>
                  <a:pt x="54300" y="270938"/>
                </a:lnTo>
                <a:lnTo>
                  <a:pt x="52785" y="269208"/>
                </a:lnTo>
                <a:lnTo>
                  <a:pt x="50822" y="268055"/>
                </a:lnTo>
                <a:lnTo>
                  <a:pt x="48561" y="267285"/>
                </a:lnTo>
                <a:lnTo>
                  <a:pt x="47053" y="265820"/>
                </a:lnTo>
                <a:lnTo>
                  <a:pt x="46048" y="263891"/>
                </a:lnTo>
                <a:lnTo>
                  <a:pt x="45378" y="261652"/>
                </a:lnTo>
                <a:lnTo>
                  <a:pt x="45884" y="257302"/>
                </a:lnTo>
                <a:lnTo>
                  <a:pt x="47174" y="251545"/>
                </a:lnTo>
                <a:lnTo>
                  <a:pt x="48986" y="244849"/>
                </a:lnTo>
                <a:lnTo>
                  <a:pt x="50195" y="238480"/>
                </a:lnTo>
                <a:lnTo>
                  <a:pt x="51000" y="232329"/>
                </a:lnTo>
                <a:lnTo>
                  <a:pt x="51537" y="226324"/>
                </a:lnTo>
                <a:lnTo>
                  <a:pt x="52847" y="220415"/>
                </a:lnTo>
                <a:lnTo>
                  <a:pt x="54674" y="214571"/>
                </a:lnTo>
                <a:lnTo>
                  <a:pt x="56844" y="208770"/>
                </a:lnTo>
                <a:lnTo>
                  <a:pt x="58290" y="202997"/>
                </a:lnTo>
                <a:lnTo>
                  <a:pt x="59255" y="197244"/>
                </a:lnTo>
                <a:lnTo>
                  <a:pt x="59898" y="191503"/>
                </a:lnTo>
                <a:lnTo>
                  <a:pt x="62231" y="185771"/>
                </a:lnTo>
                <a:lnTo>
                  <a:pt x="65692" y="180045"/>
                </a:lnTo>
                <a:lnTo>
                  <a:pt x="69904" y="174322"/>
                </a:lnTo>
                <a:lnTo>
                  <a:pt x="72712" y="168602"/>
                </a:lnTo>
                <a:lnTo>
                  <a:pt x="74584" y="162884"/>
                </a:lnTo>
                <a:lnTo>
                  <a:pt x="75832" y="157166"/>
                </a:lnTo>
                <a:lnTo>
                  <a:pt x="77617" y="151451"/>
                </a:lnTo>
                <a:lnTo>
                  <a:pt x="79759" y="145734"/>
                </a:lnTo>
                <a:lnTo>
                  <a:pt x="82140" y="140018"/>
                </a:lnTo>
                <a:lnTo>
                  <a:pt x="84679" y="134303"/>
                </a:lnTo>
                <a:lnTo>
                  <a:pt x="90041" y="122873"/>
                </a:lnTo>
                <a:lnTo>
                  <a:pt x="106928" y="88582"/>
                </a:lnTo>
                <a:lnTo>
                  <a:pt x="108825" y="82867"/>
                </a:lnTo>
                <a:lnTo>
                  <a:pt x="110090" y="77152"/>
                </a:lnTo>
                <a:lnTo>
                  <a:pt x="110933" y="71437"/>
                </a:lnTo>
                <a:lnTo>
                  <a:pt x="111494" y="65722"/>
                </a:lnTo>
                <a:lnTo>
                  <a:pt x="111869" y="60007"/>
                </a:lnTo>
                <a:lnTo>
                  <a:pt x="112119" y="54292"/>
                </a:lnTo>
                <a:lnTo>
                  <a:pt x="112397" y="40322"/>
                </a:lnTo>
                <a:lnTo>
                  <a:pt x="112470" y="32597"/>
                </a:lnTo>
                <a:lnTo>
                  <a:pt x="113472" y="26493"/>
                </a:lnTo>
                <a:lnTo>
                  <a:pt x="115093" y="21472"/>
                </a:lnTo>
                <a:lnTo>
                  <a:pt x="117126" y="17172"/>
                </a:lnTo>
                <a:lnTo>
                  <a:pt x="117528" y="13353"/>
                </a:lnTo>
                <a:lnTo>
                  <a:pt x="116844" y="9855"/>
                </a:lnTo>
                <a:lnTo>
                  <a:pt x="113453" y="1946"/>
                </a:lnTo>
                <a:lnTo>
                  <a:pt x="112222" y="1297"/>
                </a:lnTo>
                <a:lnTo>
                  <a:pt x="108315" y="576"/>
                </a:lnTo>
                <a:lnTo>
                  <a:pt x="104987" y="384"/>
                </a:lnTo>
                <a:lnTo>
                  <a:pt x="8690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396"/>
          <p:cNvSpPr/>
          <p:nvPr/>
        </p:nvSpPr>
        <p:spPr>
          <a:xfrm>
            <a:off x="583329" y="5581437"/>
            <a:ext cx="190700" cy="495115"/>
          </a:xfrm>
          <a:custGeom>
            <a:avLst/>
            <a:gdLst/>
            <a:ahLst/>
            <a:cxnLst/>
            <a:rect l="0" t="0" r="0" b="0"/>
            <a:pathLst>
              <a:path w="190700" h="495115">
                <a:moveTo>
                  <a:pt x="11030" y="42123"/>
                </a:moveTo>
                <a:lnTo>
                  <a:pt x="1929" y="42123"/>
                </a:lnTo>
                <a:lnTo>
                  <a:pt x="200" y="43075"/>
                </a:lnTo>
                <a:lnTo>
                  <a:pt x="0" y="44663"/>
                </a:lnTo>
                <a:lnTo>
                  <a:pt x="819" y="46674"/>
                </a:lnTo>
                <a:lnTo>
                  <a:pt x="1972" y="54054"/>
                </a:lnTo>
                <a:lnTo>
                  <a:pt x="2242" y="64571"/>
                </a:lnTo>
                <a:lnTo>
                  <a:pt x="2314" y="71376"/>
                </a:lnTo>
                <a:lnTo>
                  <a:pt x="3315" y="82579"/>
                </a:lnTo>
                <a:lnTo>
                  <a:pt x="8321" y="125442"/>
                </a:lnTo>
                <a:lnTo>
                  <a:pt x="9224" y="135769"/>
                </a:lnTo>
                <a:lnTo>
                  <a:pt x="9826" y="144558"/>
                </a:lnTo>
                <a:lnTo>
                  <a:pt x="13085" y="156133"/>
                </a:lnTo>
                <a:lnTo>
                  <a:pt x="18115" y="169565"/>
                </a:lnTo>
                <a:lnTo>
                  <a:pt x="24326" y="184234"/>
                </a:lnTo>
                <a:lnTo>
                  <a:pt x="28467" y="194966"/>
                </a:lnTo>
                <a:lnTo>
                  <a:pt x="33067" y="209431"/>
                </a:lnTo>
                <a:lnTo>
                  <a:pt x="37652" y="219034"/>
                </a:lnTo>
                <a:lnTo>
                  <a:pt x="42865" y="226477"/>
                </a:lnTo>
                <a:lnTo>
                  <a:pt x="48357" y="232961"/>
                </a:lnTo>
                <a:lnTo>
                  <a:pt x="51154" y="235070"/>
                </a:lnTo>
                <a:lnTo>
                  <a:pt x="56803" y="237415"/>
                </a:lnTo>
                <a:lnTo>
                  <a:pt x="60596" y="238992"/>
                </a:lnTo>
                <a:lnTo>
                  <a:pt x="65029" y="240997"/>
                </a:lnTo>
                <a:lnTo>
                  <a:pt x="69889" y="243285"/>
                </a:lnTo>
                <a:lnTo>
                  <a:pt x="75035" y="244811"/>
                </a:lnTo>
                <a:lnTo>
                  <a:pt x="80370" y="245828"/>
                </a:lnTo>
                <a:lnTo>
                  <a:pt x="85832" y="246506"/>
                </a:lnTo>
                <a:lnTo>
                  <a:pt x="90426" y="246006"/>
                </a:lnTo>
                <a:lnTo>
                  <a:pt x="94441" y="244720"/>
                </a:lnTo>
                <a:lnTo>
                  <a:pt x="112279" y="235812"/>
                </a:lnTo>
                <a:lnTo>
                  <a:pt x="116629" y="233161"/>
                </a:lnTo>
                <a:lnTo>
                  <a:pt x="120482" y="230442"/>
                </a:lnTo>
                <a:lnTo>
                  <a:pt x="124003" y="227676"/>
                </a:lnTo>
                <a:lnTo>
                  <a:pt x="128256" y="222023"/>
                </a:lnTo>
                <a:lnTo>
                  <a:pt x="132996" y="214443"/>
                </a:lnTo>
                <a:lnTo>
                  <a:pt x="138061" y="205580"/>
                </a:lnTo>
                <a:lnTo>
                  <a:pt x="143342" y="194910"/>
                </a:lnTo>
                <a:lnTo>
                  <a:pt x="148768" y="183033"/>
                </a:lnTo>
                <a:lnTo>
                  <a:pt x="158925" y="159995"/>
                </a:lnTo>
                <a:lnTo>
                  <a:pt x="166614" y="143405"/>
                </a:lnTo>
                <a:lnTo>
                  <a:pt x="169045" y="135362"/>
                </a:lnTo>
                <a:lnTo>
                  <a:pt x="170666" y="127142"/>
                </a:lnTo>
                <a:lnTo>
                  <a:pt x="171747" y="118805"/>
                </a:lnTo>
                <a:lnTo>
                  <a:pt x="172467" y="110389"/>
                </a:lnTo>
                <a:lnTo>
                  <a:pt x="172947" y="101921"/>
                </a:lnTo>
                <a:lnTo>
                  <a:pt x="173268" y="93418"/>
                </a:lnTo>
                <a:lnTo>
                  <a:pt x="176163" y="78891"/>
                </a:lnTo>
                <a:lnTo>
                  <a:pt x="179673" y="64179"/>
                </a:lnTo>
                <a:lnTo>
                  <a:pt x="180609" y="54922"/>
                </a:lnTo>
                <a:lnTo>
                  <a:pt x="181233" y="44941"/>
                </a:lnTo>
                <a:lnTo>
                  <a:pt x="181926" y="23690"/>
                </a:lnTo>
                <a:lnTo>
                  <a:pt x="182316" y="3006"/>
                </a:lnTo>
                <a:lnTo>
                  <a:pt x="182448" y="0"/>
                </a:lnTo>
                <a:lnTo>
                  <a:pt x="182478" y="30569"/>
                </a:lnTo>
                <a:lnTo>
                  <a:pt x="181526" y="39183"/>
                </a:lnTo>
                <a:lnTo>
                  <a:pt x="179939" y="49688"/>
                </a:lnTo>
                <a:lnTo>
                  <a:pt x="177929" y="61454"/>
                </a:lnTo>
                <a:lnTo>
                  <a:pt x="176589" y="71202"/>
                </a:lnTo>
                <a:lnTo>
                  <a:pt x="175695" y="79607"/>
                </a:lnTo>
                <a:lnTo>
                  <a:pt x="175099" y="87115"/>
                </a:lnTo>
                <a:lnTo>
                  <a:pt x="175655" y="94977"/>
                </a:lnTo>
                <a:lnTo>
                  <a:pt x="176977" y="103077"/>
                </a:lnTo>
                <a:lnTo>
                  <a:pt x="178812" y="111334"/>
                </a:lnTo>
                <a:lnTo>
                  <a:pt x="180850" y="125588"/>
                </a:lnTo>
                <a:lnTo>
                  <a:pt x="181756" y="139226"/>
                </a:lnTo>
                <a:lnTo>
                  <a:pt x="182158" y="154812"/>
                </a:lnTo>
                <a:lnTo>
                  <a:pt x="182452" y="219872"/>
                </a:lnTo>
                <a:lnTo>
                  <a:pt x="183414" y="231107"/>
                </a:lnTo>
                <a:lnTo>
                  <a:pt x="185008" y="243360"/>
                </a:lnTo>
                <a:lnTo>
                  <a:pt x="187023" y="256291"/>
                </a:lnTo>
                <a:lnTo>
                  <a:pt x="188366" y="267769"/>
                </a:lnTo>
                <a:lnTo>
                  <a:pt x="189262" y="278278"/>
                </a:lnTo>
                <a:lnTo>
                  <a:pt x="189859" y="288143"/>
                </a:lnTo>
                <a:lnTo>
                  <a:pt x="190522" y="306722"/>
                </a:lnTo>
                <a:lnTo>
                  <a:pt x="190699" y="315678"/>
                </a:lnTo>
                <a:lnTo>
                  <a:pt x="189865" y="324505"/>
                </a:lnTo>
                <a:lnTo>
                  <a:pt x="188356" y="333248"/>
                </a:lnTo>
                <a:lnTo>
                  <a:pt x="186397" y="341934"/>
                </a:lnTo>
                <a:lnTo>
                  <a:pt x="184139" y="350581"/>
                </a:lnTo>
                <a:lnTo>
                  <a:pt x="181681" y="359205"/>
                </a:lnTo>
                <a:lnTo>
                  <a:pt x="179090" y="367811"/>
                </a:lnTo>
                <a:lnTo>
                  <a:pt x="176211" y="382453"/>
                </a:lnTo>
                <a:lnTo>
                  <a:pt x="173979" y="395311"/>
                </a:lnTo>
                <a:lnTo>
                  <a:pt x="169812" y="407375"/>
                </a:lnTo>
                <a:lnTo>
                  <a:pt x="162111" y="429428"/>
                </a:lnTo>
                <a:lnTo>
                  <a:pt x="158423" y="435581"/>
                </a:lnTo>
                <a:lnTo>
                  <a:pt x="154060" y="440636"/>
                </a:lnTo>
                <a:lnTo>
                  <a:pt x="149246" y="444959"/>
                </a:lnTo>
                <a:lnTo>
                  <a:pt x="145084" y="449745"/>
                </a:lnTo>
                <a:lnTo>
                  <a:pt x="141357" y="454841"/>
                </a:lnTo>
                <a:lnTo>
                  <a:pt x="137920" y="460143"/>
                </a:lnTo>
                <a:lnTo>
                  <a:pt x="134676" y="464631"/>
                </a:lnTo>
                <a:lnTo>
                  <a:pt x="131561" y="468575"/>
                </a:lnTo>
                <a:lnTo>
                  <a:pt x="128531" y="472157"/>
                </a:lnTo>
                <a:lnTo>
                  <a:pt x="124607" y="475497"/>
                </a:lnTo>
                <a:lnTo>
                  <a:pt x="120086" y="478677"/>
                </a:lnTo>
                <a:lnTo>
                  <a:pt x="115166" y="481748"/>
                </a:lnTo>
                <a:lnTo>
                  <a:pt x="109982" y="483797"/>
                </a:lnTo>
                <a:lnTo>
                  <a:pt x="104621" y="485162"/>
                </a:lnTo>
                <a:lnTo>
                  <a:pt x="99141" y="486072"/>
                </a:lnTo>
                <a:lnTo>
                  <a:pt x="94536" y="487632"/>
                </a:lnTo>
                <a:lnTo>
                  <a:pt x="90513" y="489623"/>
                </a:lnTo>
                <a:lnTo>
                  <a:pt x="86879" y="491904"/>
                </a:lnTo>
                <a:lnTo>
                  <a:pt x="83504" y="493425"/>
                </a:lnTo>
                <a:lnTo>
                  <a:pt x="80301" y="494438"/>
                </a:lnTo>
                <a:lnTo>
                  <a:pt x="77213" y="495114"/>
                </a:lnTo>
                <a:lnTo>
                  <a:pt x="73250" y="494612"/>
                </a:lnTo>
                <a:lnTo>
                  <a:pt x="68703" y="493325"/>
                </a:lnTo>
                <a:lnTo>
                  <a:pt x="63766" y="491514"/>
                </a:lnTo>
                <a:lnTo>
                  <a:pt x="57617" y="490307"/>
                </a:lnTo>
                <a:lnTo>
                  <a:pt x="50661" y="489502"/>
                </a:lnTo>
                <a:lnTo>
                  <a:pt x="43166" y="488966"/>
                </a:lnTo>
                <a:lnTo>
                  <a:pt x="38169" y="487656"/>
                </a:lnTo>
                <a:lnTo>
                  <a:pt x="34838" y="485829"/>
                </a:lnTo>
                <a:lnTo>
                  <a:pt x="29491" y="480606"/>
                </a:lnTo>
                <a:lnTo>
                  <a:pt x="29053" y="479225"/>
                </a:lnTo>
                <a:lnTo>
                  <a:pt x="28175" y="4707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397"/>
          <p:cNvSpPr/>
          <p:nvPr/>
        </p:nvSpPr>
        <p:spPr>
          <a:xfrm>
            <a:off x="920114" y="5614987"/>
            <a:ext cx="171451" cy="25718"/>
          </a:xfrm>
          <a:custGeom>
            <a:avLst/>
            <a:gdLst/>
            <a:ahLst/>
            <a:cxnLst/>
            <a:rect l="0" t="0" r="0" b="0"/>
            <a:pathLst>
              <a:path w="171451" h="25718">
                <a:moveTo>
                  <a:pt x="0" y="25717"/>
                </a:moveTo>
                <a:lnTo>
                  <a:pt x="9102" y="21167"/>
                </a:lnTo>
                <a:lnTo>
                  <a:pt x="16546" y="19826"/>
                </a:lnTo>
                <a:lnTo>
                  <a:pt x="26271" y="18933"/>
                </a:lnTo>
                <a:lnTo>
                  <a:pt x="37516" y="18336"/>
                </a:lnTo>
                <a:lnTo>
                  <a:pt x="46919" y="16987"/>
                </a:lnTo>
                <a:lnTo>
                  <a:pt x="55092" y="15135"/>
                </a:lnTo>
                <a:lnTo>
                  <a:pt x="62445" y="12947"/>
                </a:lnTo>
                <a:lnTo>
                  <a:pt x="69253" y="11489"/>
                </a:lnTo>
                <a:lnTo>
                  <a:pt x="75696" y="10517"/>
                </a:lnTo>
                <a:lnTo>
                  <a:pt x="81897" y="9869"/>
                </a:lnTo>
                <a:lnTo>
                  <a:pt x="86983" y="8484"/>
                </a:lnTo>
                <a:lnTo>
                  <a:pt x="91326" y="6609"/>
                </a:lnTo>
                <a:lnTo>
                  <a:pt x="95174" y="4406"/>
                </a:lnTo>
                <a:lnTo>
                  <a:pt x="100597" y="2937"/>
                </a:lnTo>
                <a:lnTo>
                  <a:pt x="107070" y="1958"/>
                </a:lnTo>
                <a:lnTo>
                  <a:pt x="114243" y="1306"/>
                </a:lnTo>
                <a:lnTo>
                  <a:pt x="119977" y="870"/>
                </a:lnTo>
                <a:lnTo>
                  <a:pt x="128888" y="387"/>
                </a:lnTo>
                <a:lnTo>
                  <a:pt x="136024" y="172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398"/>
          <p:cNvSpPr/>
          <p:nvPr/>
        </p:nvSpPr>
        <p:spPr>
          <a:xfrm>
            <a:off x="902969" y="5709285"/>
            <a:ext cx="240031" cy="51436"/>
          </a:xfrm>
          <a:custGeom>
            <a:avLst/>
            <a:gdLst/>
            <a:ahLst/>
            <a:cxnLst/>
            <a:rect l="0" t="0" r="0" b="0"/>
            <a:pathLst>
              <a:path w="240031" h="51436">
                <a:moveTo>
                  <a:pt x="0" y="51435"/>
                </a:moveTo>
                <a:lnTo>
                  <a:pt x="21034" y="51435"/>
                </a:lnTo>
                <a:lnTo>
                  <a:pt x="28310" y="50482"/>
                </a:lnTo>
                <a:lnTo>
                  <a:pt x="36019" y="48895"/>
                </a:lnTo>
                <a:lnTo>
                  <a:pt x="44015" y="46884"/>
                </a:lnTo>
                <a:lnTo>
                  <a:pt x="51251" y="44591"/>
                </a:lnTo>
                <a:lnTo>
                  <a:pt x="57980" y="42110"/>
                </a:lnTo>
                <a:lnTo>
                  <a:pt x="64371" y="39503"/>
                </a:lnTo>
                <a:lnTo>
                  <a:pt x="76252" y="35860"/>
                </a:lnTo>
                <a:lnTo>
                  <a:pt x="109772" y="26733"/>
                </a:lnTo>
                <a:lnTo>
                  <a:pt x="127474" y="22584"/>
                </a:lnTo>
                <a:lnTo>
                  <a:pt x="144990" y="18866"/>
                </a:lnTo>
                <a:lnTo>
                  <a:pt x="162383" y="15435"/>
                </a:lnTo>
                <a:lnTo>
                  <a:pt x="176835" y="12195"/>
                </a:lnTo>
                <a:lnTo>
                  <a:pt x="189328" y="9082"/>
                </a:lnTo>
                <a:lnTo>
                  <a:pt x="200514" y="6055"/>
                </a:lnTo>
                <a:lnTo>
                  <a:pt x="209876" y="4036"/>
                </a:lnTo>
                <a:lnTo>
                  <a:pt x="218022" y="2691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399"/>
          <p:cNvSpPr/>
          <p:nvPr/>
        </p:nvSpPr>
        <p:spPr>
          <a:xfrm>
            <a:off x="1186645" y="5434965"/>
            <a:ext cx="230526" cy="445642"/>
          </a:xfrm>
          <a:custGeom>
            <a:avLst/>
            <a:gdLst/>
            <a:ahLst/>
            <a:cxnLst/>
            <a:rect l="0" t="0" r="0" b="0"/>
            <a:pathLst>
              <a:path w="230526" h="445642">
                <a:moveTo>
                  <a:pt x="119232" y="0"/>
                </a:moveTo>
                <a:lnTo>
                  <a:pt x="110130" y="0"/>
                </a:lnTo>
                <a:lnTo>
                  <a:pt x="106497" y="952"/>
                </a:lnTo>
                <a:lnTo>
                  <a:pt x="99919" y="4551"/>
                </a:lnTo>
                <a:lnTo>
                  <a:pt x="93821" y="9325"/>
                </a:lnTo>
                <a:lnTo>
                  <a:pt x="90861" y="11931"/>
                </a:lnTo>
                <a:lnTo>
                  <a:pt x="88888" y="15574"/>
                </a:lnTo>
                <a:lnTo>
                  <a:pt x="85159" y="29802"/>
                </a:lnTo>
                <a:lnTo>
                  <a:pt x="80911" y="40551"/>
                </a:lnTo>
                <a:lnTo>
                  <a:pt x="76540" y="47989"/>
                </a:lnTo>
                <a:lnTo>
                  <a:pt x="70768" y="56757"/>
                </a:lnTo>
                <a:lnTo>
                  <a:pt x="64063" y="66413"/>
                </a:lnTo>
                <a:lnTo>
                  <a:pt x="58640" y="75707"/>
                </a:lnTo>
                <a:lnTo>
                  <a:pt x="54072" y="84762"/>
                </a:lnTo>
                <a:lnTo>
                  <a:pt x="46457" y="101489"/>
                </a:lnTo>
                <a:lnTo>
                  <a:pt x="39898" y="115274"/>
                </a:lnTo>
                <a:lnTo>
                  <a:pt x="35862" y="122569"/>
                </a:lnTo>
                <a:lnTo>
                  <a:pt x="31267" y="130290"/>
                </a:lnTo>
                <a:lnTo>
                  <a:pt x="26299" y="138295"/>
                </a:lnTo>
                <a:lnTo>
                  <a:pt x="22987" y="146489"/>
                </a:lnTo>
                <a:lnTo>
                  <a:pt x="20778" y="154809"/>
                </a:lnTo>
                <a:lnTo>
                  <a:pt x="19306" y="163214"/>
                </a:lnTo>
                <a:lnTo>
                  <a:pt x="16420" y="171674"/>
                </a:lnTo>
                <a:lnTo>
                  <a:pt x="12591" y="180172"/>
                </a:lnTo>
                <a:lnTo>
                  <a:pt x="8133" y="188695"/>
                </a:lnTo>
                <a:lnTo>
                  <a:pt x="5161" y="197234"/>
                </a:lnTo>
                <a:lnTo>
                  <a:pt x="3180" y="205784"/>
                </a:lnTo>
                <a:lnTo>
                  <a:pt x="1859" y="214341"/>
                </a:lnTo>
                <a:lnTo>
                  <a:pt x="978" y="224810"/>
                </a:lnTo>
                <a:lnTo>
                  <a:pt x="391" y="236550"/>
                </a:lnTo>
                <a:lnTo>
                  <a:pt x="0" y="249140"/>
                </a:lnTo>
                <a:lnTo>
                  <a:pt x="691" y="260391"/>
                </a:lnTo>
                <a:lnTo>
                  <a:pt x="2105" y="270749"/>
                </a:lnTo>
                <a:lnTo>
                  <a:pt x="4000" y="280512"/>
                </a:lnTo>
                <a:lnTo>
                  <a:pt x="5263" y="288925"/>
                </a:lnTo>
                <a:lnTo>
                  <a:pt x="6105" y="296439"/>
                </a:lnTo>
                <a:lnTo>
                  <a:pt x="7993" y="309868"/>
                </a:lnTo>
                <a:lnTo>
                  <a:pt x="12008" y="322187"/>
                </a:lnTo>
                <a:lnTo>
                  <a:pt x="15364" y="329091"/>
                </a:lnTo>
                <a:lnTo>
                  <a:pt x="19507" y="336551"/>
                </a:lnTo>
                <a:lnTo>
                  <a:pt x="24173" y="344383"/>
                </a:lnTo>
                <a:lnTo>
                  <a:pt x="29189" y="350555"/>
                </a:lnTo>
                <a:lnTo>
                  <a:pt x="34439" y="355624"/>
                </a:lnTo>
                <a:lnTo>
                  <a:pt x="39843" y="359954"/>
                </a:lnTo>
                <a:lnTo>
                  <a:pt x="44399" y="363795"/>
                </a:lnTo>
                <a:lnTo>
                  <a:pt x="48388" y="367307"/>
                </a:lnTo>
                <a:lnTo>
                  <a:pt x="52000" y="370602"/>
                </a:lnTo>
                <a:lnTo>
                  <a:pt x="56313" y="373750"/>
                </a:lnTo>
                <a:lnTo>
                  <a:pt x="61094" y="376802"/>
                </a:lnTo>
                <a:lnTo>
                  <a:pt x="66185" y="379788"/>
                </a:lnTo>
                <a:lnTo>
                  <a:pt x="73390" y="382732"/>
                </a:lnTo>
                <a:lnTo>
                  <a:pt x="82003" y="385647"/>
                </a:lnTo>
                <a:lnTo>
                  <a:pt x="91555" y="388543"/>
                </a:lnTo>
                <a:lnTo>
                  <a:pt x="99828" y="390474"/>
                </a:lnTo>
                <a:lnTo>
                  <a:pt x="107249" y="391761"/>
                </a:lnTo>
                <a:lnTo>
                  <a:pt x="114101" y="392619"/>
                </a:lnTo>
                <a:lnTo>
                  <a:pt x="119621" y="393191"/>
                </a:lnTo>
                <a:lnTo>
                  <a:pt x="124254" y="393572"/>
                </a:lnTo>
                <a:lnTo>
                  <a:pt x="128295" y="393826"/>
                </a:lnTo>
                <a:lnTo>
                  <a:pt x="132894" y="393043"/>
                </a:lnTo>
                <a:lnTo>
                  <a:pt x="137865" y="391569"/>
                </a:lnTo>
                <a:lnTo>
                  <a:pt x="143084" y="389634"/>
                </a:lnTo>
                <a:lnTo>
                  <a:pt x="147516" y="387390"/>
                </a:lnTo>
                <a:lnTo>
                  <a:pt x="151423" y="384943"/>
                </a:lnTo>
                <a:lnTo>
                  <a:pt x="154980" y="382358"/>
                </a:lnTo>
                <a:lnTo>
                  <a:pt x="173639" y="369620"/>
                </a:lnTo>
                <a:lnTo>
                  <a:pt x="179316" y="364523"/>
                </a:lnTo>
                <a:lnTo>
                  <a:pt x="184053" y="359220"/>
                </a:lnTo>
                <a:lnTo>
                  <a:pt x="188163" y="353780"/>
                </a:lnTo>
                <a:lnTo>
                  <a:pt x="195271" y="342655"/>
                </a:lnTo>
                <a:lnTo>
                  <a:pt x="201604" y="331361"/>
                </a:lnTo>
                <a:lnTo>
                  <a:pt x="207594" y="319992"/>
                </a:lnTo>
                <a:lnTo>
                  <a:pt x="224940" y="285745"/>
                </a:lnTo>
                <a:lnTo>
                  <a:pt x="228126" y="274317"/>
                </a:lnTo>
                <a:lnTo>
                  <a:pt x="229542" y="262889"/>
                </a:lnTo>
                <a:lnTo>
                  <a:pt x="230171" y="251460"/>
                </a:lnTo>
                <a:lnTo>
                  <a:pt x="230451" y="240030"/>
                </a:lnTo>
                <a:lnTo>
                  <a:pt x="230525" y="234314"/>
                </a:lnTo>
                <a:lnTo>
                  <a:pt x="228068" y="222885"/>
                </a:lnTo>
                <a:lnTo>
                  <a:pt x="223801" y="212407"/>
                </a:lnTo>
                <a:lnTo>
                  <a:pt x="218729" y="204576"/>
                </a:lnTo>
                <a:lnTo>
                  <a:pt x="213301" y="197919"/>
                </a:lnTo>
                <a:lnTo>
                  <a:pt x="210519" y="194811"/>
                </a:lnTo>
                <a:lnTo>
                  <a:pt x="206760" y="192739"/>
                </a:lnTo>
                <a:lnTo>
                  <a:pt x="202349" y="191358"/>
                </a:lnTo>
                <a:lnTo>
                  <a:pt x="197503" y="190437"/>
                </a:lnTo>
                <a:lnTo>
                  <a:pt x="192368" y="189823"/>
                </a:lnTo>
                <a:lnTo>
                  <a:pt x="187039" y="189413"/>
                </a:lnTo>
                <a:lnTo>
                  <a:pt x="181582" y="189140"/>
                </a:lnTo>
                <a:lnTo>
                  <a:pt x="176991" y="189911"/>
                </a:lnTo>
                <a:lnTo>
                  <a:pt x="172978" y="191377"/>
                </a:lnTo>
                <a:lnTo>
                  <a:pt x="165027" y="195546"/>
                </a:lnTo>
                <a:lnTo>
                  <a:pt x="155143" y="200574"/>
                </a:lnTo>
                <a:lnTo>
                  <a:pt x="150792" y="203248"/>
                </a:lnTo>
                <a:lnTo>
                  <a:pt x="146940" y="205984"/>
                </a:lnTo>
                <a:lnTo>
                  <a:pt x="143419" y="208760"/>
                </a:lnTo>
                <a:lnTo>
                  <a:pt x="139167" y="212516"/>
                </a:lnTo>
                <a:lnTo>
                  <a:pt x="129362" y="221769"/>
                </a:lnTo>
                <a:lnTo>
                  <a:pt x="125033" y="227856"/>
                </a:lnTo>
                <a:lnTo>
                  <a:pt x="121194" y="234771"/>
                </a:lnTo>
                <a:lnTo>
                  <a:pt x="117683" y="242239"/>
                </a:lnTo>
                <a:lnTo>
                  <a:pt x="114389" y="250075"/>
                </a:lnTo>
                <a:lnTo>
                  <a:pt x="111241" y="258157"/>
                </a:lnTo>
                <a:lnTo>
                  <a:pt x="108190" y="266402"/>
                </a:lnTo>
                <a:lnTo>
                  <a:pt x="104250" y="274756"/>
                </a:lnTo>
                <a:lnTo>
                  <a:pt x="99719" y="283183"/>
                </a:lnTo>
                <a:lnTo>
                  <a:pt x="94793" y="291659"/>
                </a:lnTo>
                <a:lnTo>
                  <a:pt x="91510" y="300166"/>
                </a:lnTo>
                <a:lnTo>
                  <a:pt x="89320" y="308696"/>
                </a:lnTo>
                <a:lnTo>
                  <a:pt x="87861" y="317240"/>
                </a:lnTo>
                <a:lnTo>
                  <a:pt x="86888" y="325793"/>
                </a:lnTo>
                <a:lnTo>
                  <a:pt x="86239" y="334353"/>
                </a:lnTo>
                <a:lnTo>
                  <a:pt x="85807" y="342917"/>
                </a:lnTo>
                <a:lnTo>
                  <a:pt x="85326" y="362592"/>
                </a:lnTo>
                <a:lnTo>
                  <a:pt x="85018" y="397166"/>
                </a:lnTo>
                <a:lnTo>
                  <a:pt x="85945" y="402890"/>
                </a:lnTo>
                <a:lnTo>
                  <a:pt x="90848" y="416449"/>
                </a:lnTo>
                <a:lnTo>
                  <a:pt x="92330" y="426706"/>
                </a:lnTo>
                <a:lnTo>
                  <a:pt x="93677" y="430202"/>
                </a:lnTo>
                <a:lnTo>
                  <a:pt x="95528" y="432534"/>
                </a:lnTo>
                <a:lnTo>
                  <a:pt x="97714" y="434089"/>
                </a:lnTo>
                <a:lnTo>
                  <a:pt x="99172" y="436077"/>
                </a:lnTo>
                <a:lnTo>
                  <a:pt x="100791" y="440827"/>
                </a:lnTo>
                <a:lnTo>
                  <a:pt x="103128" y="442474"/>
                </a:lnTo>
                <a:lnTo>
                  <a:pt x="106591" y="443573"/>
                </a:lnTo>
                <a:lnTo>
                  <a:pt x="110805" y="444305"/>
                </a:lnTo>
                <a:lnTo>
                  <a:pt x="114566" y="444793"/>
                </a:lnTo>
                <a:lnTo>
                  <a:pt x="121286" y="445336"/>
                </a:lnTo>
                <a:lnTo>
                  <a:pt x="125873" y="445641"/>
                </a:lnTo>
                <a:lnTo>
                  <a:pt x="132026" y="443173"/>
                </a:lnTo>
                <a:lnTo>
                  <a:pt x="136334" y="441181"/>
                </a:lnTo>
                <a:lnTo>
                  <a:pt x="140158" y="438900"/>
                </a:lnTo>
                <a:lnTo>
                  <a:pt x="143660" y="436427"/>
                </a:lnTo>
                <a:lnTo>
                  <a:pt x="153522" y="4286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400"/>
          <p:cNvSpPr/>
          <p:nvPr/>
        </p:nvSpPr>
        <p:spPr>
          <a:xfrm>
            <a:off x="1524460" y="5443537"/>
            <a:ext cx="251241" cy="316598"/>
          </a:xfrm>
          <a:custGeom>
            <a:avLst/>
            <a:gdLst/>
            <a:ahLst/>
            <a:cxnLst/>
            <a:rect l="0" t="0" r="0" b="0"/>
            <a:pathLst>
              <a:path w="251241" h="316598">
                <a:moveTo>
                  <a:pt x="55737" y="0"/>
                </a:moveTo>
                <a:lnTo>
                  <a:pt x="55737" y="16483"/>
                </a:lnTo>
                <a:lnTo>
                  <a:pt x="54784" y="20513"/>
                </a:lnTo>
                <a:lnTo>
                  <a:pt x="51186" y="27532"/>
                </a:lnTo>
                <a:lnTo>
                  <a:pt x="46412" y="36367"/>
                </a:lnTo>
                <a:lnTo>
                  <a:pt x="31035" y="66662"/>
                </a:lnTo>
                <a:lnTo>
                  <a:pt x="25934" y="79684"/>
                </a:lnTo>
                <a:lnTo>
                  <a:pt x="20628" y="95033"/>
                </a:lnTo>
                <a:lnTo>
                  <a:pt x="15186" y="111933"/>
                </a:lnTo>
                <a:lnTo>
                  <a:pt x="11558" y="126057"/>
                </a:lnTo>
                <a:lnTo>
                  <a:pt x="9139" y="138331"/>
                </a:lnTo>
                <a:lnTo>
                  <a:pt x="3195" y="176877"/>
                </a:lnTo>
                <a:lnTo>
                  <a:pt x="707" y="192213"/>
                </a:lnTo>
                <a:lnTo>
                  <a:pt x="0" y="206247"/>
                </a:lnTo>
                <a:lnTo>
                  <a:pt x="482" y="219413"/>
                </a:lnTo>
                <a:lnTo>
                  <a:pt x="1755" y="232001"/>
                </a:lnTo>
                <a:lnTo>
                  <a:pt x="3556" y="242297"/>
                </a:lnTo>
                <a:lnTo>
                  <a:pt x="5710" y="251066"/>
                </a:lnTo>
                <a:lnTo>
                  <a:pt x="8098" y="258818"/>
                </a:lnTo>
                <a:lnTo>
                  <a:pt x="11595" y="266843"/>
                </a:lnTo>
                <a:lnTo>
                  <a:pt x="15832" y="275051"/>
                </a:lnTo>
                <a:lnTo>
                  <a:pt x="20561" y="283379"/>
                </a:lnTo>
                <a:lnTo>
                  <a:pt x="24666" y="289885"/>
                </a:lnTo>
                <a:lnTo>
                  <a:pt x="31768" y="299653"/>
                </a:lnTo>
                <a:lnTo>
                  <a:pt x="36900" y="303591"/>
                </a:lnTo>
                <a:lnTo>
                  <a:pt x="43179" y="307169"/>
                </a:lnTo>
                <a:lnTo>
                  <a:pt x="50222" y="310507"/>
                </a:lnTo>
                <a:lnTo>
                  <a:pt x="56823" y="312732"/>
                </a:lnTo>
                <a:lnTo>
                  <a:pt x="63129" y="314216"/>
                </a:lnTo>
                <a:lnTo>
                  <a:pt x="69237" y="315205"/>
                </a:lnTo>
                <a:lnTo>
                  <a:pt x="75215" y="315864"/>
                </a:lnTo>
                <a:lnTo>
                  <a:pt x="81105" y="316304"/>
                </a:lnTo>
                <a:lnTo>
                  <a:pt x="86936" y="316597"/>
                </a:lnTo>
                <a:lnTo>
                  <a:pt x="92729" y="315840"/>
                </a:lnTo>
                <a:lnTo>
                  <a:pt x="98496" y="314382"/>
                </a:lnTo>
                <a:lnTo>
                  <a:pt x="104245" y="312458"/>
                </a:lnTo>
                <a:lnTo>
                  <a:pt x="109031" y="310223"/>
                </a:lnTo>
                <a:lnTo>
                  <a:pt x="113174" y="307780"/>
                </a:lnTo>
                <a:lnTo>
                  <a:pt x="116888" y="305200"/>
                </a:lnTo>
                <a:lnTo>
                  <a:pt x="123174" y="301574"/>
                </a:lnTo>
                <a:lnTo>
                  <a:pt x="140319" y="292465"/>
                </a:lnTo>
                <a:lnTo>
                  <a:pt x="148320" y="287369"/>
                </a:lnTo>
                <a:lnTo>
                  <a:pt x="155559" y="282068"/>
                </a:lnTo>
                <a:lnTo>
                  <a:pt x="162290" y="276628"/>
                </a:lnTo>
                <a:lnTo>
                  <a:pt x="168682" y="271096"/>
                </a:lnTo>
                <a:lnTo>
                  <a:pt x="174849" y="265503"/>
                </a:lnTo>
                <a:lnTo>
                  <a:pt x="180865" y="259870"/>
                </a:lnTo>
                <a:lnTo>
                  <a:pt x="186781" y="253257"/>
                </a:lnTo>
                <a:lnTo>
                  <a:pt x="192629" y="245990"/>
                </a:lnTo>
                <a:lnTo>
                  <a:pt x="198434" y="238288"/>
                </a:lnTo>
                <a:lnTo>
                  <a:pt x="205160" y="228391"/>
                </a:lnTo>
                <a:lnTo>
                  <a:pt x="220255" y="204695"/>
                </a:lnTo>
                <a:lnTo>
                  <a:pt x="225423" y="194566"/>
                </a:lnTo>
                <a:lnTo>
                  <a:pt x="228869" y="185908"/>
                </a:lnTo>
                <a:lnTo>
                  <a:pt x="233649" y="170256"/>
                </a:lnTo>
                <a:lnTo>
                  <a:pt x="247288" y="128431"/>
                </a:lnTo>
                <a:lnTo>
                  <a:pt x="249160" y="117053"/>
                </a:lnTo>
                <a:lnTo>
                  <a:pt x="250408" y="103753"/>
                </a:lnTo>
                <a:lnTo>
                  <a:pt x="251240" y="89171"/>
                </a:lnTo>
                <a:lnTo>
                  <a:pt x="250843" y="77545"/>
                </a:lnTo>
                <a:lnTo>
                  <a:pt x="249625" y="67889"/>
                </a:lnTo>
                <a:lnTo>
                  <a:pt x="247861" y="59547"/>
                </a:lnTo>
                <a:lnTo>
                  <a:pt x="245732" y="52080"/>
                </a:lnTo>
                <a:lnTo>
                  <a:pt x="243360" y="45198"/>
                </a:lnTo>
                <a:lnTo>
                  <a:pt x="240827" y="38705"/>
                </a:lnTo>
                <a:lnTo>
                  <a:pt x="237233" y="32470"/>
                </a:lnTo>
                <a:lnTo>
                  <a:pt x="232931" y="26410"/>
                </a:lnTo>
                <a:lnTo>
                  <a:pt x="228159" y="20464"/>
                </a:lnTo>
                <a:lnTo>
                  <a:pt x="223073" y="15548"/>
                </a:lnTo>
                <a:lnTo>
                  <a:pt x="217777" y="11318"/>
                </a:lnTo>
                <a:lnTo>
                  <a:pt x="212341" y="7545"/>
                </a:lnTo>
                <a:lnTo>
                  <a:pt x="206812" y="5030"/>
                </a:lnTo>
                <a:lnTo>
                  <a:pt x="201221" y="3353"/>
                </a:lnTo>
                <a:lnTo>
                  <a:pt x="195589" y="2236"/>
                </a:lnTo>
                <a:lnTo>
                  <a:pt x="189929" y="1490"/>
                </a:lnTo>
                <a:lnTo>
                  <a:pt x="184251" y="994"/>
                </a:lnTo>
                <a:lnTo>
                  <a:pt x="178560" y="662"/>
                </a:lnTo>
                <a:lnTo>
                  <a:pt x="164618" y="295"/>
                </a:lnTo>
                <a:lnTo>
                  <a:pt x="156899" y="196"/>
                </a:lnTo>
                <a:lnTo>
                  <a:pt x="149848" y="1084"/>
                </a:lnTo>
                <a:lnTo>
                  <a:pt x="143243" y="2627"/>
                </a:lnTo>
                <a:lnTo>
                  <a:pt x="136934" y="4609"/>
                </a:lnTo>
                <a:lnTo>
                  <a:pt x="130824" y="6883"/>
                </a:lnTo>
                <a:lnTo>
                  <a:pt x="124845" y="9351"/>
                </a:lnTo>
                <a:lnTo>
                  <a:pt x="118954" y="11949"/>
                </a:lnTo>
                <a:lnTo>
                  <a:pt x="111216" y="16539"/>
                </a:lnTo>
                <a:lnTo>
                  <a:pt x="102248" y="22456"/>
                </a:lnTo>
                <a:lnTo>
                  <a:pt x="92459" y="29258"/>
                </a:lnTo>
                <a:lnTo>
                  <a:pt x="84029" y="34745"/>
                </a:lnTo>
                <a:lnTo>
                  <a:pt x="76503" y="39357"/>
                </a:lnTo>
                <a:lnTo>
                  <a:pt x="69581" y="43383"/>
                </a:lnTo>
                <a:lnTo>
                  <a:pt x="64014" y="47019"/>
                </a:lnTo>
                <a:lnTo>
                  <a:pt x="59350" y="50397"/>
                </a:lnTo>
                <a:lnTo>
                  <a:pt x="55288" y="53600"/>
                </a:lnTo>
                <a:lnTo>
                  <a:pt x="52580" y="56688"/>
                </a:lnTo>
                <a:lnTo>
                  <a:pt x="50775" y="59700"/>
                </a:lnTo>
                <a:lnTo>
                  <a:pt x="47164" y="685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398934" cy="256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443576" cy="3291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30936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233"/>
          <p:cNvSpPr/>
          <p:nvPr/>
        </p:nvSpPr>
        <p:spPr>
          <a:xfrm>
            <a:off x="4640579" y="2739155"/>
            <a:ext cx="195820" cy="184068"/>
          </a:xfrm>
          <a:custGeom>
            <a:avLst/>
            <a:gdLst/>
            <a:ahLst/>
            <a:cxnLst/>
            <a:rect l="0" t="0" r="0" b="0"/>
            <a:pathLst>
              <a:path w="195820" h="184068">
                <a:moveTo>
                  <a:pt x="25718" y="46907"/>
                </a:moveTo>
                <a:lnTo>
                  <a:pt x="33937" y="46907"/>
                </a:lnTo>
                <a:lnTo>
                  <a:pt x="29282" y="46907"/>
                </a:lnTo>
                <a:lnTo>
                  <a:pt x="31430" y="46907"/>
                </a:lnTo>
                <a:lnTo>
                  <a:pt x="32383" y="47860"/>
                </a:lnTo>
                <a:lnTo>
                  <a:pt x="33019" y="49447"/>
                </a:lnTo>
                <a:lnTo>
                  <a:pt x="33725" y="53751"/>
                </a:lnTo>
                <a:lnTo>
                  <a:pt x="34039" y="58839"/>
                </a:lnTo>
                <a:lnTo>
                  <a:pt x="34179" y="64275"/>
                </a:lnTo>
                <a:lnTo>
                  <a:pt x="34268" y="84628"/>
                </a:lnTo>
                <a:lnTo>
                  <a:pt x="35228" y="90152"/>
                </a:lnTo>
                <a:lnTo>
                  <a:pt x="36821" y="94787"/>
                </a:lnTo>
                <a:lnTo>
                  <a:pt x="38834" y="98829"/>
                </a:lnTo>
                <a:lnTo>
                  <a:pt x="40177" y="102477"/>
                </a:lnTo>
                <a:lnTo>
                  <a:pt x="41072" y="105861"/>
                </a:lnTo>
                <a:lnTo>
                  <a:pt x="41670" y="109070"/>
                </a:lnTo>
                <a:lnTo>
                  <a:pt x="42067" y="112161"/>
                </a:lnTo>
                <a:lnTo>
                  <a:pt x="42332" y="115175"/>
                </a:lnTo>
                <a:lnTo>
                  <a:pt x="42758" y="122305"/>
                </a:lnTo>
                <a:lnTo>
                  <a:pt x="42816" y="125820"/>
                </a:lnTo>
                <a:lnTo>
                  <a:pt x="42854" y="131286"/>
                </a:lnTo>
                <a:lnTo>
                  <a:pt x="47411" y="136784"/>
                </a:lnTo>
                <a:lnTo>
                  <a:pt x="50243" y="139895"/>
                </a:lnTo>
                <a:lnTo>
                  <a:pt x="50905" y="143162"/>
                </a:lnTo>
                <a:lnTo>
                  <a:pt x="51331" y="148471"/>
                </a:lnTo>
                <a:lnTo>
                  <a:pt x="51405" y="153941"/>
                </a:lnTo>
                <a:lnTo>
                  <a:pt x="51426" y="157043"/>
                </a:lnTo>
                <a:lnTo>
                  <a:pt x="52382" y="157479"/>
                </a:lnTo>
                <a:lnTo>
                  <a:pt x="58277" y="158092"/>
                </a:lnTo>
                <a:lnTo>
                  <a:pt x="63367" y="158235"/>
                </a:lnTo>
                <a:lnTo>
                  <a:pt x="66057" y="159226"/>
                </a:lnTo>
                <a:lnTo>
                  <a:pt x="71586" y="162867"/>
                </a:lnTo>
                <a:lnTo>
                  <a:pt x="77219" y="165120"/>
                </a:lnTo>
                <a:lnTo>
                  <a:pt x="80055" y="165720"/>
                </a:lnTo>
                <a:lnTo>
                  <a:pt x="82897" y="165168"/>
                </a:lnTo>
                <a:lnTo>
                  <a:pt x="88596" y="162015"/>
                </a:lnTo>
                <a:lnTo>
                  <a:pt x="94304" y="159979"/>
                </a:lnTo>
                <a:lnTo>
                  <a:pt x="97160" y="159436"/>
                </a:lnTo>
                <a:lnTo>
                  <a:pt x="103826" y="159074"/>
                </a:lnTo>
                <a:lnTo>
                  <a:pt x="123932" y="158671"/>
                </a:lnTo>
                <a:lnTo>
                  <a:pt x="132152" y="159517"/>
                </a:lnTo>
                <a:lnTo>
                  <a:pt x="138584" y="161033"/>
                </a:lnTo>
                <a:lnTo>
                  <a:pt x="143825" y="162996"/>
                </a:lnTo>
                <a:lnTo>
                  <a:pt x="149223" y="164305"/>
                </a:lnTo>
                <a:lnTo>
                  <a:pt x="154727" y="165177"/>
                </a:lnTo>
                <a:lnTo>
                  <a:pt x="160301" y="165759"/>
                </a:lnTo>
                <a:lnTo>
                  <a:pt x="166876" y="166147"/>
                </a:lnTo>
                <a:lnTo>
                  <a:pt x="195819" y="166892"/>
                </a:lnTo>
                <a:lnTo>
                  <a:pt x="190058" y="166916"/>
                </a:lnTo>
                <a:lnTo>
                  <a:pt x="110870" y="166922"/>
                </a:lnTo>
                <a:lnTo>
                  <a:pt x="104394" y="165970"/>
                </a:lnTo>
                <a:lnTo>
                  <a:pt x="96266" y="164382"/>
                </a:lnTo>
                <a:lnTo>
                  <a:pt x="87037" y="162371"/>
                </a:lnTo>
                <a:lnTo>
                  <a:pt x="79932" y="161030"/>
                </a:lnTo>
                <a:lnTo>
                  <a:pt x="74244" y="160137"/>
                </a:lnTo>
                <a:lnTo>
                  <a:pt x="69498" y="159541"/>
                </a:lnTo>
                <a:lnTo>
                  <a:pt x="63478" y="159144"/>
                </a:lnTo>
                <a:lnTo>
                  <a:pt x="56606" y="158879"/>
                </a:lnTo>
                <a:lnTo>
                  <a:pt x="28215" y="158381"/>
                </a:lnTo>
                <a:lnTo>
                  <a:pt x="27383" y="157418"/>
                </a:lnTo>
                <a:lnTo>
                  <a:pt x="26828" y="155823"/>
                </a:lnTo>
                <a:lnTo>
                  <a:pt x="26458" y="153808"/>
                </a:lnTo>
                <a:lnTo>
                  <a:pt x="25259" y="152464"/>
                </a:lnTo>
                <a:lnTo>
                  <a:pt x="23507" y="151569"/>
                </a:lnTo>
                <a:lnTo>
                  <a:pt x="21387" y="150971"/>
                </a:lnTo>
                <a:lnTo>
                  <a:pt x="19973" y="149621"/>
                </a:lnTo>
                <a:lnTo>
                  <a:pt x="19031" y="147768"/>
                </a:lnTo>
                <a:lnTo>
                  <a:pt x="17983" y="143169"/>
                </a:lnTo>
                <a:lnTo>
                  <a:pt x="17518" y="137950"/>
                </a:lnTo>
                <a:lnTo>
                  <a:pt x="17311" y="132456"/>
                </a:lnTo>
                <a:lnTo>
                  <a:pt x="17256" y="129657"/>
                </a:lnTo>
                <a:lnTo>
                  <a:pt x="18171" y="126839"/>
                </a:lnTo>
                <a:lnTo>
                  <a:pt x="21729" y="121167"/>
                </a:lnTo>
                <a:lnTo>
                  <a:pt x="23945" y="115472"/>
                </a:lnTo>
                <a:lnTo>
                  <a:pt x="24536" y="112619"/>
                </a:lnTo>
                <a:lnTo>
                  <a:pt x="24930" y="105003"/>
                </a:lnTo>
                <a:lnTo>
                  <a:pt x="25368" y="81300"/>
                </a:lnTo>
                <a:lnTo>
                  <a:pt x="24532" y="69835"/>
                </a:lnTo>
                <a:lnTo>
                  <a:pt x="23022" y="59335"/>
                </a:lnTo>
                <a:lnTo>
                  <a:pt x="18307" y="35604"/>
                </a:lnTo>
                <a:lnTo>
                  <a:pt x="17919" y="32704"/>
                </a:lnTo>
                <a:lnTo>
                  <a:pt x="17661" y="29818"/>
                </a:lnTo>
                <a:lnTo>
                  <a:pt x="17375" y="24072"/>
                </a:lnTo>
                <a:lnTo>
                  <a:pt x="17176" y="14314"/>
                </a:lnTo>
                <a:lnTo>
                  <a:pt x="14619" y="10831"/>
                </a:lnTo>
                <a:lnTo>
                  <a:pt x="12604" y="8569"/>
                </a:lnTo>
                <a:lnTo>
                  <a:pt x="11260" y="6108"/>
                </a:lnTo>
                <a:lnTo>
                  <a:pt x="9768" y="834"/>
                </a:lnTo>
                <a:lnTo>
                  <a:pt x="9369" y="0"/>
                </a:lnTo>
                <a:lnTo>
                  <a:pt x="9104" y="395"/>
                </a:lnTo>
                <a:lnTo>
                  <a:pt x="8731" y="5503"/>
                </a:lnTo>
                <a:lnTo>
                  <a:pt x="8620" y="13049"/>
                </a:lnTo>
                <a:lnTo>
                  <a:pt x="8575" y="47407"/>
                </a:lnTo>
                <a:lnTo>
                  <a:pt x="7622" y="53908"/>
                </a:lnTo>
                <a:lnTo>
                  <a:pt x="6034" y="62052"/>
                </a:lnTo>
                <a:lnTo>
                  <a:pt x="4023" y="71291"/>
                </a:lnTo>
                <a:lnTo>
                  <a:pt x="3635" y="78403"/>
                </a:lnTo>
                <a:lnTo>
                  <a:pt x="4328" y="84097"/>
                </a:lnTo>
                <a:lnTo>
                  <a:pt x="5743" y="88845"/>
                </a:lnTo>
                <a:lnTo>
                  <a:pt x="6686" y="92963"/>
                </a:lnTo>
                <a:lnTo>
                  <a:pt x="7315" y="96661"/>
                </a:lnTo>
                <a:lnTo>
                  <a:pt x="7735" y="100079"/>
                </a:lnTo>
                <a:lnTo>
                  <a:pt x="7061" y="103310"/>
                </a:lnTo>
                <a:lnTo>
                  <a:pt x="5660" y="106416"/>
                </a:lnTo>
                <a:lnTo>
                  <a:pt x="3774" y="109440"/>
                </a:lnTo>
                <a:lnTo>
                  <a:pt x="2516" y="113361"/>
                </a:lnTo>
                <a:lnTo>
                  <a:pt x="1677" y="117879"/>
                </a:lnTo>
                <a:lnTo>
                  <a:pt x="1119" y="122797"/>
                </a:lnTo>
                <a:lnTo>
                  <a:pt x="746" y="130838"/>
                </a:lnTo>
                <a:lnTo>
                  <a:pt x="0" y="18406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34"/>
          <p:cNvSpPr/>
          <p:nvPr/>
        </p:nvSpPr>
        <p:spPr>
          <a:xfrm>
            <a:off x="2621103" y="2762336"/>
            <a:ext cx="321038" cy="152314"/>
          </a:xfrm>
          <a:custGeom>
            <a:avLst/>
            <a:gdLst/>
            <a:ahLst/>
            <a:cxnLst/>
            <a:rect l="0" t="0" r="0" b="0"/>
            <a:pathLst>
              <a:path w="321038" h="152314">
                <a:moveTo>
                  <a:pt x="4939" y="143741"/>
                </a:moveTo>
                <a:lnTo>
                  <a:pt x="0" y="143741"/>
                </a:lnTo>
                <a:lnTo>
                  <a:pt x="4100" y="143741"/>
                </a:lnTo>
                <a:lnTo>
                  <a:pt x="9241" y="148292"/>
                </a:lnTo>
                <a:lnTo>
                  <a:pt x="11617" y="149632"/>
                </a:lnTo>
                <a:lnTo>
                  <a:pt x="16797" y="151122"/>
                </a:lnTo>
                <a:lnTo>
                  <a:pt x="25068" y="151961"/>
                </a:lnTo>
                <a:lnTo>
                  <a:pt x="33552" y="152209"/>
                </a:lnTo>
                <a:lnTo>
                  <a:pt x="118363" y="152313"/>
                </a:lnTo>
                <a:lnTo>
                  <a:pt x="124370" y="151360"/>
                </a:lnTo>
                <a:lnTo>
                  <a:pt x="132185" y="149773"/>
                </a:lnTo>
                <a:lnTo>
                  <a:pt x="141204" y="147763"/>
                </a:lnTo>
                <a:lnTo>
                  <a:pt x="149123" y="146422"/>
                </a:lnTo>
                <a:lnTo>
                  <a:pt x="156307" y="145528"/>
                </a:lnTo>
                <a:lnTo>
                  <a:pt x="163001" y="144933"/>
                </a:lnTo>
                <a:lnTo>
                  <a:pt x="169368" y="144535"/>
                </a:lnTo>
                <a:lnTo>
                  <a:pt x="181524" y="144094"/>
                </a:lnTo>
                <a:lnTo>
                  <a:pt x="318463" y="143742"/>
                </a:lnTo>
                <a:lnTo>
                  <a:pt x="319682" y="142789"/>
                </a:lnTo>
                <a:lnTo>
                  <a:pt x="320495" y="141201"/>
                </a:lnTo>
                <a:lnTo>
                  <a:pt x="321037" y="139191"/>
                </a:lnTo>
                <a:lnTo>
                  <a:pt x="320446" y="137850"/>
                </a:lnTo>
                <a:lnTo>
                  <a:pt x="319100" y="136956"/>
                </a:lnTo>
                <a:lnTo>
                  <a:pt x="317250" y="136360"/>
                </a:lnTo>
                <a:lnTo>
                  <a:pt x="316016" y="135010"/>
                </a:lnTo>
                <a:lnTo>
                  <a:pt x="315194" y="133158"/>
                </a:lnTo>
                <a:lnTo>
                  <a:pt x="314280" y="128560"/>
                </a:lnTo>
                <a:lnTo>
                  <a:pt x="314036" y="126000"/>
                </a:lnTo>
                <a:lnTo>
                  <a:pt x="313645" y="119599"/>
                </a:lnTo>
                <a:lnTo>
                  <a:pt x="313592" y="116184"/>
                </a:lnTo>
                <a:lnTo>
                  <a:pt x="313577" y="113939"/>
                </a:lnTo>
                <a:lnTo>
                  <a:pt x="312615" y="111491"/>
                </a:lnTo>
                <a:lnTo>
                  <a:pt x="311022" y="108906"/>
                </a:lnTo>
                <a:lnTo>
                  <a:pt x="309007" y="106230"/>
                </a:lnTo>
                <a:lnTo>
                  <a:pt x="307663" y="103494"/>
                </a:lnTo>
                <a:lnTo>
                  <a:pt x="306768" y="100717"/>
                </a:lnTo>
                <a:lnTo>
                  <a:pt x="306171" y="97914"/>
                </a:lnTo>
                <a:lnTo>
                  <a:pt x="305772" y="95092"/>
                </a:lnTo>
                <a:lnTo>
                  <a:pt x="305507" y="92258"/>
                </a:lnTo>
                <a:lnTo>
                  <a:pt x="305330" y="89417"/>
                </a:lnTo>
                <a:lnTo>
                  <a:pt x="305134" y="83719"/>
                </a:lnTo>
                <a:lnTo>
                  <a:pt x="305081" y="80867"/>
                </a:lnTo>
                <a:lnTo>
                  <a:pt x="304094" y="78012"/>
                </a:lnTo>
                <a:lnTo>
                  <a:pt x="302483" y="75157"/>
                </a:lnTo>
                <a:lnTo>
                  <a:pt x="300457" y="72301"/>
                </a:lnTo>
                <a:lnTo>
                  <a:pt x="299106" y="69444"/>
                </a:lnTo>
                <a:lnTo>
                  <a:pt x="298205" y="66587"/>
                </a:lnTo>
                <a:lnTo>
                  <a:pt x="297605" y="63730"/>
                </a:lnTo>
                <a:lnTo>
                  <a:pt x="297204" y="60873"/>
                </a:lnTo>
                <a:lnTo>
                  <a:pt x="296938" y="58016"/>
                </a:lnTo>
                <a:lnTo>
                  <a:pt x="296760" y="55158"/>
                </a:lnTo>
                <a:lnTo>
                  <a:pt x="296562" y="49444"/>
                </a:lnTo>
                <a:lnTo>
                  <a:pt x="296509" y="46586"/>
                </a:lnTo>
                <a:lnTo>
                  <a:pt x="295522" y="41824"/>
                </a:lnTo>
                <a:lnTo>
                  <a:pt x="293911" y="35791"/>
                </a:lnTo>
                <a:lnTo>
                  <a:pt x="289032" y="19230"/>
                </a:lnTo>
                <a:lnTo>
                  <a:pt x="287679" y="16919"/>
                </a:lnTo>
                <a:lnTo>
                  <a:pt x="285825" y="14425"/>
                </a:lnTo>
                <a:lnTo>
                  <a:pt x="280556" y="8131"/>
                </a:lnTo>
                <a:lnTo>
                  <a:pt x="277296" y="4730"/>
                </a:lnTo>
                <a:lnTo>
                  <a:pt x="272645" y="0"/>
                </a:lnTo>
                <a:lnTo>
                  <a:pt x="270686" y="658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35"/>
          <p:cNvSpPr/>
          <p:nvPr/>
        </p:nvSpPr>
        <p:spPr>
          <a:xfrm>
            <a:off x="2891789" y="2768917"/>
            <a:ext cx="42584" cy="128547"/>
          </a:xfrm>
          <a:custGeom>
            <a:avLst/>
            <a:gdLst/>
            <a:ahLst/>
            <a:cxnLst/>
            <a:rect l="0" t="0" r="0" b="0"/>
            <a:pathLst>
              <a:path w="42584" h="128547">
                <a:moveTo>
                  <a:pt x="25718" y="17145"/>
                </a:moveTo>
                <a:lnTo>
                  <a:pt x="21167" y="17145"/>
                </a:lnTo>
                <a:lnTo>
                  <a:pt x="19826" y="18098"/>
                </a:lnTo>
                <a:lnTo>
                  <a:pt x="18933" y="19685"/>
                </a:lnTo>
                <a:lnTo>
                  <a:pt x="18337" y="21696"/>
                </a:lnTo>
                <a:lnTo>
                  <a:pt x="16987" y="23037"/>
                </a:lnTo>
                <a:lnTo>
                  <a:pt x="15135" y="23930"/>
                </a:lnTo>
                <a:lnTo>
                  <a:pt x="12948" y="24526"/>
                </a:lnTo>
                <a:lnTo>
                  <a:pt x="11489" y="25876"/>
                </a:lnTo>
                <a:lnTo>
                  <a:pt x="10517" y="27728"/>
                </a:lnTo>
                <a:lnTo>
                  <a:pt x="9869" y="29915"/>
                </a:lnTo>
                <a:lnTo>
                  <a:pt x="10390" y="32326"/>
                </a:lnTo>
                <a:lnTo>
                  <a:pt x="11689" y="34886"/>
                </a:lnTo>
                <a:lnTo>
                  <a:pt x="16068" y="41287"/>
                </a:lnTo>
                <a:lnTo>
                  <a:pt x="16427" y="43717"/>
                </a:lnTo>
                <a:lnTo>
                  <a:pt x="16666" y="47242"/>
                </a:lnTo>
                <a:lnTo>
                  <a:pt x="17051" y="57486"/>
                </a:lnTo>
                <a:lnTo>
                  <a:pt x="17117" y="63811"/>
                </a:lnTo>
                <a:lnTo>
                  <a:pt x="18079" y="66353"/>
                </a:lnTo>
                <a:lnTo>
                  <a:pt x="19673" y="69001"/>
                </a:lnTo>
                <a:lnTo>
                  <a:pt x="24524" y="75542"/>
                </a:lnTo>
                <a:lnTo>
                  <a:pt x="25187" y="78977"/>
                </a:lnTo>
                <a:lnTo>
                  <a:pt x="25364" y="81226"/>
                </a:lnTo>
                <a:lnTo>
                  <a:pt x="25482" y="83679"/>
                </a:lnTo>
                <a:lnTo>
                  <a:pt x="25613" y="88943"/>
                </a:lnTo>
                <a:lnTo>
                  <a:pt x="25709" y="105759"/>
                </a:lnTo>
                <a:lnTo>
                  <a:pt x="26665" y="107654"/>
                </a:lnTo>
                <a:lnTo>
                  <a:pt x="28254" y="108917"/>
                </a:lnTo>
                <a:lnTo>
                  <a:pt x="30266" y="109759"/>
                </a:lnTo>
                <a:lnTo>
                  <a:pt x="31608" y="111273"/>
                </a:lnTo>
                <a:lnTo>
                  <a:pt x="32502" y="113234"/>
                </a:lnTo>
                <a:lnTo>
                  <a:pt x="33098" y="115494"/>
                </a:lnTo>
                <a:lnTo>
                  <a:pt x="33496" y="117954"/>
                </a:lnTo>
                <a:lnTo>
                  <a:pt x="33761" y="120546"/>
                </a:lnTo>
                <a:lnTo>
                  <a:pt x="33937" y="123227"/>
                </a:lnTo>
                <a:lnTo>
                  <a:pt x="35007" y="125013"/>
                </a:lnTo>
                <a:lnTo>
                  <a:pt x="36673" y="126205"/>
                </a:lnTo>
                <a:lnTo>
                  <a:pt x="38737" y="126999"/>
                </a:lnTo>
                <a:lnTo>
                  <a:pt x="39160" y="127529"/>
                </a:lnTo>
                <a:lnTo>
                  <a:pt x="38489" y="127882"/>
                </a:lnTo>
                <a:lnTo>
                  <a:pt x="37089" y="128117"/>
                </a:lnTo>
                <a:lnTo>
                  <a:pt x="37109" y="128274"/>
                </a:lnTo>
                <a:lnTo>
                  <a:pt x="38074" y="128379"/>
                </a:lnTo>
                <a:lnTo>
                  <a:pt x="41917" y="128546"/>
                </a:lnTo>
                <a:lnTo>
                  <a:pt x="42232" y="127608"/>
                </a:lnTo>
                <a:lnTo>
                  <a:pt x="42583" y="124025"/>
                </a:lnTo>
                <a:lnTo>
                  <a:pt x="41724" y="121736"/>
                </a:lnTo>
                <a:lnTo>
                  <a:pt x="40198" y="119257"/>
                </a:lnTo>
                <a:lnTo>
                  <a:pt x="35457" y="112986"/>
                </a:lnTo>
                <a:lnTo>
                  <a:pt x="35068" y="110567"/>
                </a:lnTo>
                <a:lnTo>
                  <a:pt x="34809" y="107049"/>
                </a:lnTo>
                <a:lnTo>
                  <a:pt x="34636" y="102798"/>
                </a:lnTo>
                <a:lnTo>
                  <a:pt x="33569" y="98060"/>
                </a:lnTo>
                <a:lnTo>
                  <a:pt x="31904" y="92996"/>
                </a:lnTo>
                <a:lnTo>
                  <a:pt x="29842" y="87715"/>
                </a:lnTo>
                <a:lnTo>
                  <a:pt x="28468" y="82289"/>
                </a:lnTo>
                <a:lnTo>
                  <a:pt x="27551" y="76767"/>
                </a:lnTo>
                <a:lnTo>
                  <a:pt x="26940" y="71180"/>
                </a:lnTo>
                <a:lnTo>
                  <a:pt x="25580" y="64598"/>
                </a:lnTo>
                <a:lnTo>
                  <a:pt x="23721" y="57353"/>
                </a:lnTo>
                <a:lnTo>
                  <a:pt x="21529" y="49665"/>
                </a:lnTo>
                <a:lnTo>
                  <a:pt x="20068" y="43588"/>
                </a:lnTo>
                <a:lnTo>
                  <a:pt x="19094" y="38584"/>
                </a:lnTo>
                <a:lnTo>
                  <a:pt x="18444" y="34295"/>
                </a:lnTo>
                <a:lnTo>
                  <a:pt x="18011" y="30483"/>
                </a:lnTo>
                <a:lnTo>
                  <a:pt x="17723" y="26990"/>
                </a:lnTo>
                <a:lnTo>
                  <a:pt x="17530" y="23708"/>
                </a:lnTo>
                <a:lnTo>
                  <a:pt x="17316" y="17522"/>
                </a:lnTo>
                <a:lnTo>
                  <a:pt x="17259" y="14539"/>
                </a:lnTo>
                <a:lnTo>
                  <a:pt x="16269" y="12550"/>
                </a:lnTo>
                <a:lnTo>
                  <a:pt x="14656" y="11224"/>
                </a:lnTo>
                <a:lnTo>
                  <a:pt x="12628" y="10340"/>
                </a:lnTo>
                <a:lnTo>
                  <a:pt x="11277" y="8799"/>
                </a:lnTo>
                <a:lnTo>
                  <a:pt x="10375" y="6818"/>
                </a:lnTo>
                <a:lnTo>
                  <a:pt x="9774" y="4546"/>
                </a:lnTo>
                <a:lnTo>
                  <a:pt x="8421" y="3030"/>
                </a:lnTo>
                <a:lnTo>
                  <a:pt x="6567" y="202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36"/>
          <p:cNvSpPr/>
          <p:nvPr/>
        </p:nvSpPr>
        <p:spPr>
          <a:xfrm>
            <a:off x="3328987" y="2297430"/>
            <a:ext cx="300037" cy="454343"/>
          </a:xfrm>
          <a:custGeom>
            <a:avLst/>
            <a:gdLst/>
            <a:ahLst/>
            <a:cxnLst/>
            <a:rect l="0" t="0" r="0" b="0"/>
            <a:pathLst>
              <a:path w="300037" h="454343">
                <a:moveTo>
                  <a:pt x="0" y="0"/>
                </a:moveTo>
                <a:lnTo>
                  <a:pt x="4550" y="4551"/>
                </a:lnTo>
                <a:lnTo>
                  <a:pt x="6844" y="5891"/>
                </a:lnTo>
                <a:lnTo>
                  <a:pt x="11931" y="7380"/>
                </a:lnTo>
                <a:lnTo>
                  <a:pt x="20151" y="8219"/>
                </a:lnTo>
                <a:lnTo>
                  <a:pt x="28619" y="8467"/>
                </a:lnTo>
                <a:lnTo>
                  <a:pt x="36850" y="11065"/>
                </a:lnTo>
                <a:lnTo>
                  <a:pt x="45905" y="14443"/>
                </a:lnTo>
                <a:lnTo>
                  <a:pt x="53105" y="15944"/>
                </a:lnTo>
                <a:lnTo>
                  <a:pt x="59480" y="16611"/>
                </a:lnTo>
                <a:lnTo>
                  <a:pt x="62513" y="16789"/>
                </a:lnTo>
                <a:lnTo>
                  <a:pt x="65488" y="17860"/>
                </a:lnTo>
                <a:lnTo>
                  <a:pt x="74226" y="22966"/>
                </a:lnTo>
                <a:lnTo>
                  <a:pt x="79979" y="24494"/>
                </a:lnTo>
                <a:lnTo>
                  <a:pt x="88251" y="27714"/>
                </a:lnTo>
                <a:lnTo>
                  <a:pt x="97325" y="31367"/>
                </a:lnTo>
                <a:lnTo>
                  <a:pt x="104533" y="32991"/>
                </a:lnTo>
                <a:lnTo>
                  <a:pt x="110912" y="36252"/>
                </a:lnTo>
                <a:lnTo>
                  <a:pt x="119858" y="43444"/>
                </a:lnTo>
                <a:lnTo>
                  <a:pt x="126612" y="48835"/>
                </a:lnTo>
                <a:lnTo>
                  <a:pt x="135965" y="54407"/>
                </a:lnTo>
                <a:lnTo>
                  <a:pt x="142078" y="57226"/>
                </a:lnTo>
                <a:lnTo>
                  <a:pt x="149011" y="60058"/>
                </a:lnTo>
                <a:lnTo>
                  <a:pt x="156491" y="62899"/>
                </a:lnTo>
                <a:lnTo>
                  <a:pt x="163382" y="67650"/>
                </a:lnTo>
                <a:lnTo>
                  <a:pt x="169881" y="73675"/>
                </a:lnTo>
                <a:lnTo>
                  <a:pt x="176120" y="80549"/>
                </a:lnTo>
                <a:lnTo>
                  <a:pt x="182183" y="86084"/>
                </a:lnTo>
                <a:lnTo>
                  <a:pt x="188130" y="90727"/>
                </a:lnTo>
                <a:lnTo>
                  <a:pt x="194001" y="94774"/>
                </a:lnTo>
                <a:lnTo>
                  <a:pt x="203062" y="101812"/>
                </a:lnTo>
                <a:lnTo>
                  <a:pt x="211218" y="109067"/>
                </a:lnTo>
                <a:lnTo>
                  <a:pt x="221192" y="118641"/>
                </a:lnTo>
                <a:lnTo>
                  <a:pt x="237517" y="134742"/>
                </a:lnTo>
                <a:lnTo>
                  <a:pt x="243117" y="143168"/>
                </a:lnTo>
                <a:lnTo>
                  <a:pt x="248756" y="153547"/>
                </a:lnTo>
                <a:lnTo>
                  <a:pt x="271493" y="199875"/>
                </a:lnTo>
                <a:lnTo>
                  <a:pt x="276246" y="208498"/>
                </a:lnTo>
                <a:lnTo>
                  <a:pt x="284066" y="220618"/>
                </a:lnTo>
                <a:lnTo>
                  <a:pt x="288177" y="231720"/>
                </a:lnTo>
                <a:lnTo>
                  <a:pt x="290956" y="244909"/>
                </a:lnTo>
                <a:lnTo>
                  <a:pt x="295366" y="263471"/>
                </a:lnTo>
                <a:lnTo>
                  <a:pt x="297961" y="276800"/>
                </a:lnTo>
                <a:lnTo>
                  <a:pt x="299422" y="289660"/>
                </a:lnTo>
                <a:lnTo>
                  <a:pt x="299855" y="302042"/>
                </a:lnTo>
                <a:lnTo>
                  <a:pt x="300036" y="362659"/>
                </a:lnTo>
                <a:lnTo>
                  <a:pt x="299084" y="365597"/>
                </a:lnTo>
                <a:lnTo>
                  <a:pt x="294146" y="374284"/>
                </a:lnTo>
                <a:lnTo>
                  <a:pt x="291818" y="384062"/>
                </a:lnTo>
                <a:lnTo>
                  <a:pt x="291496" y="392994"/>
                </a:lnTo>
                <a:lnTo>
                  <a:pt x="284087" y="401598"/>
                </a:lnTo>
                <a:lnTo>
                  <a:pt x="283423" y="404865"/>
                </a:lnTo>
                <a:lnTo>
                  <a:pt x="282997" y="414724"/>
                </a:lnTo>
                <a:lnTo>
                  <a:pt x="282010" y="417452"/>
                </a:lnTo>
                <a:lnTo>
                  <a:pt x="275521" y="426965"/>
                </a:lnTo>
                <a:lnTo>
                  <a:pt x="274854" y="430427"/>
                </a:lnTo>
                <a:lnTo>
                  <a:pt x="274676" y="432684"/>
                </a:lnTo>
                <a:lnTo>
                  <a:pt x="273605" y="434188"/>
                </a:lnTo>
                <a:lnTo>
                  <a:pt x="271938" y="435191"/>
                </a:lnTo>
                <a:lnTo>
                  <a:pt x="269875" y="435860"/>
                </a:lnTo>
                <a:lnTo>
                  <a:pt x="268499" y="437258"/>
                </a:lnTo>
                <a:lnTo>
                  <a:pt x="267582" y="439143"/>
                </a:lnTo>
                <a:lnTo>
                  <a:pt x="266970" y="441352"/>
                </a:lnTo>
                <a:lnTo>
                  <a:pt x="263751" y="446346"/>
                </a:lnTo>
                <a:lnTo>
                  <a:pt x="257175" y="4543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37"/>
          <p:cNvSpPr/>
          <p:nvPr/>
        </p:nvSpPr>
        <p:spPr>
          <a:xfrm>
            <a:off x="2112893" y="2743200"/>
            <a:ext cx="118815" cy="248603"/>
          </a:xfrm>
          <a:custGeom>
            <a:avLst/>
            <a:gdLst/>
            <a:ahLst/>
            <a:cxnLst/>
            <a:rect l="0" t="0" r="0" b="0"/>
            <a:pathLst>
              <a:path w="118815" h="248603">
                <a:moveTo>
                  <a:pt x="67379" y="0"/>
                </a:moveTo>
                <a:lnTo>
                  <a:pt x="58277" y="4551"/>
                </a:lnTo>
                <a:lnTo>
                  <a:pt x="54644" y="6844"/>
                </a:lnTo>
                <a:lnTo>
                  <a:pt x="51269" y="9325"/>
                </a:lnTo>
                <a:lnTo>
                  <a:pt x="48066" y="11931"/>
                </a:lnTo>
                <a:lnTo>
                  <a:pt x="44979" y="13669"/>
                </a:lnTo>
                <a:lnTo>
                  <a:pt x="41968" y="14828"/>
                </a:lnTo>
                <a:lnTo>
                  <a:pt x="39008" y="15600"/>
                </a:lnTo>
                <a:lnTo>
                  <a:pt x="37035" y="17067"/>
                </a:lnTo>
                <a:lnTo>
                  <a:pt x="35720" y="18998"/>
                </a:lnTo>
                <a:lnTo>
                  <a:pt x="34843" y="21238"/>
                </a:lnTo>
                <a:lnTo>
                  <a:pt x="31329" y="26267"/>
                </a:lnTo>
                <a:lnTo>
                  <a:pt x="25862" y="32705"/>
                </a:lnTo>
                <a:lnTo>
                  <a:pt x="22574" y="36125"/>
                </a:lnTo>
                <a:lnTo>
                  <a:pt x="20364" y="38371"/>
                </a:lnTo>
                <a:lnTo>
                  <a:pt x="18891" y="40820"/>
                </a:lnTo>
                <a:lnTo>
                  <a:pt x="17254" y="46082"/>
                </a:lnTo>
                <a:lnTo>
                  <a:pt x="16526" y="51596"/>
                </a:lnTo>
                <a:lnTo>
                  <a:pt x="16332" y="54399"/>
                </a:lnTo>
                <a:lnTo>
                  <a:pt x="15250" y="57221"/>
                </a:lnTo>
                <a:lnTo>
                  <a:pt x="13576" y="60055"/>
                </a:lnTo>
                <a:lnTo>
                  <a:pt x="11508" y="62896"/>
                </a:lnTo>
                <a:lnTo>
                  <a:pt x="9210" y="68594"/>
                </a:lnTo>
                <a:lnTo>
                  <a:pt x="8188" y="74301"/>
                </a:lnTo>
                <a:lnTo>
                  <a:pt x="7614" y="81917"/>
                </a:lnTo>
                <a:lnTo>
                  <a:pt x="7479" y="84032"/>
                </a:lnTo>
                <a:lnTo>
                  <a:pt x="4879" y="90052"/>
                </a:lnTo>
                <a:lnTo>
                  <a:pt x="2853" y="94325"/>
                </a:lnTo>
                <a:lnTo>
                  <a:pt x="601" y="101612"/>
                </a:lnTo>
                <a:lnTo>
                  <a:pt x="0" y="104889"/>
                </a:lnTo>
                <a:lnTo>
                  <a:pt x="552" y="108026"/>
                </a:lnTo>
                <a:lnTo>
                  <a:pt x="3706" y="114051"/>
                </a:lnTo>
                <a:lnTo>
                  <a:pt x="5742" y="119904"/>
                </a:lnTo>
                <a:lnTo>
                  <a:pt x="6647" y="127586"/>
                </a:lnTo>
                <a:lnTo>
                  <a:pt x="6889" y="133634"/>
                </a:lnTo>
                <a:lnTo>
                  <a:pt x="7228" y="153260"/>
                </a:lnTo>
                <a:lnTo>
                  <a:pt x="7276" y="159323"/>
                </a:lnTo>
                <a:lnTo>
                  <a:pt x="8260" y="164318"/>
                </a:lnTo>
                <a:lnTo>
                  <a:pt x="9869" y="168600"/>
                </a:lnTo>
                <a:lnTo>
                  <a:pt x="11894" y="172408"/>
                </a:lnTo>
                <a:lnTo>
                  <a:pt x="14197" y="175898"/>
                </a:lnTo>
                <a:lnTo>
                  <a:pt x="16684" y="179178"/>
                </a:lnTo>
                <a:lnTo>
                  <a:pt x="19295" y="182317"/>
                </a:lnTo>
                <a:lnTo>
                  <a:pt x="21988" y="185362"/>
                </a:lnTo>
                <a:lnTo>
                  <a:pt x="27520" y="191285"/>
                </a:lnTo>
                <a:lnTo>
                  <a:pt x="29376" y="194198"/>
                </a:lnTo>
                <a:lnTo>
                  <a:pt x="31439" y="199975"/>
                </a:lnTo>
                <a:lnTo>
                  <a:pt x="34896" y="205718"/>
                </a:lnTo>
                <a:lnTo>
                  <a:pt x="37151" y="208583"/>
                </a:lnTo>
                <a:lnTo>
                  <a:pt x="39607" y="210492"/>
                </a:lnTo>
                <a:lnTo>
                  <a:pt x="42197" y="211765"/>
                </a:lnTo>
                <a:lnTo>
                  <a:pt x="44876" y="212614"/>
                </a:lnTo>
                <a:lnTo>
                  <a:pt x="47614" y="214133"/>
                </a:lnTo>
                <a:lnTo>
                  <a:pt x="50392" y="216098"/>
                </a:lnTo>
                <a:lnTo>
                  <a:pt x="57144" y="221544"/>
                </a:lnTo>
                <a:lnTo>
                  <a:pt x="60608" y="224829"/>
                </a:lnTo>
                <a:lnTo>
                  <a:pt x="70592" y="234699"/>
                </a:lnTo>
                <a:lnTo>
                  <a:pt x="73331" y="236476"/>
                </a:lnTo>
                <a:lnTo>
                  <a:pt x="76110" y="237660"/>
                </a:lnTo>
                <a:lnTo>
                  <a:pt x="78914" y="238450"/>
                </a:lnTo>
                <a:lnTo>
                  <a:pt x="81737" y="238977"/>
                </a:lnTo>
                <a:lnTo>
                  <a:pt x="84571" y="239328"/>
                </a:lnTo>
                <a:lnTo>
                  <a:pt x="87413" y="239562"/>
                </a:lnTo>
                <a:lnTo>
                  <a:pt x="90260" y="240670"/>
                </a:lnTo>
                <a:lnTo>
                  <a:pt x="93110" y="242362"/>
                </a:lnTo>
                <a:lnTo>
                  <a:pt x="99978" y="247369"/>
                </a:lnTo>
                <a:lnTo>
                  <a:pt x="103458" y="248054"/>
                </a:lnTo>
                <a:lnTo>
                  <a:pt x="105719" y="248237"/>
                </a:lnTo>
                <a:lnTo>
                  <a:pt x="108179" y="248359"/>
                </a:lnTo>
                <a:lnTo>
                  <a:pt x="118814" y="2486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38"/>
          <p:cNvSpPr/>
          <p:nvPr/>
        </p:nvSpPr>
        <p:spPr>
          <a:xfrm>
            <a:off x="2608897" y="1903095"/>
            <a:ext cx="737236" cy="377191"/>
          </a:xfrm>
          <a:custGeom>
            <a:avLst/>
            <a:gdLst/>
            <a:ahLst/>
            <a:cxnLst/>
            <a:rect l="0" t="0" r="0" b="0"/>
            <a:pathLst>
              <a:path w="737236" h="377191">
                <a:moveTo>
                  <a:pt x="0" y="0"/>
                </a:moveTo>
                <a:lnTo>
                  <a:pt x="4551" y="4550"/>
                </a:lnTo>
                <a:lnTo>
                  <a:pt x="6844" y="5891"/>
                </a:lnTo>
                <a:lnTo>
                  <a:pt x="11932" y="7380"/>
                </a:lnTo>
                <a:lnTo>
                  <a:pt x="28619" y="8467"/>
                </a:lnTo>
                <a:lnTo>
                  <a:pt x="79798" y="8563"/>
                </a:lnTo>
                <a:lnTo>
                  <a:pt x="90346" y="7613"/>
                </a:lnTo>
                <a:lnTo>
                  <a:pt x="103093" y="6028"/>
                </a:lnTo>
                <a:lnTo>
                  <a:pt x="117306" y="4019"/>
                </a:lnTo>
                <a:lnTo>
                  <a:pt x="138179" y="1786"/>
                </a:lnTo>
                <a:lnTo>
                  <a:pt x="160639" y="529"/>
                </a:lnTo>
                <a:lnTo>
                  <a:pt x="179359" y="156"/>
                </a:lnTo>
                <a:lnTo>
                  <a:pt x="202752" y="31"/>
                </a:lnTo>
                <a:lnTo>
                  <a:pt x="214254" y="2553"/>
                </a:lnTo>
                <a:lnTo>
                  <a:pt x="225717" y="5897"/>
                </a:lnTo>
                <a:lnTo>
                  <a:pt x="245737" y="7780"/>
                </a:lnTo>
                <a:lnTo>
                  <a:pt x="267966" y="8220"/>
                </a:lnTo>
                <a:lnTo>
                  <a:pt x="286101" y="10955"/>
                </a:lnTo>
                <a:lnTo>
                  <a:pt x="304321" y="15346"/>
                </a:lnTo>
                <a:lnTo>
                  <a:pt x="331469" y="20473"/>
                </a:lnTo>
                <a:lnTo>
                  <a:pt x="346709" y="24126"/>
                </a:lnTo>
                <a:lnTo>
                  <a:pt x="362584" y="28466"/>
                </a:lnTo>
                <a:lnTo>
                  <a:pt x="393559" y="37416"/>
                </a:lnTo>
                <a:lnTo>
                  <a:pt x="420025" y="44569"/>
                </a:lnTo>
                <a:lnTo>
                  <a:pt x="439408" y="50923"/>
                </a:lnTo>
                <a:lnTo>
                  <a:pt x="456277" y="56922"/>
                </a:lnTo>
                <a:lnTo>
                  <a:pt x="476475" y="62764"/>
                </a:lnTo>
                <a:lnTo>
                  <a:pt x="490532" y="68535"/>
                </a:lnTo>
                <a:lnTo>
                  <a:pt x="511868" y="80001"/>
                </a:lnTo>
                <a:lnTo>
                  <a:pt x="533474" y="91438"/>
                </a:lnTo>
                <a:lnTo>
                  <a:pt x="547533" y="100964"/>
                </a:lnTo>
                <a:lnTo>
                  <a:pt x="564658" y="110278"/>
                </a:lnTo>
                <a:lnTo>
                  <a:pt x="582067" y="117130"/>
                </a:lnTo>
                <a:lnTo>
                  <a:pt x="586164" y="119996"/>
                </a:lnTo>
                <a:lnTo>
                  <a:pt x="596483" y="131227"/>
                </a:lnTo>
                <a:lnTo>
                  <a:pt x="599585" y="133205"/>
                </a:lnTo>
                <a:lnTo>
                  <a:pt x="605572" y="136354"/>
                </a:lnTo>
                <a:lnTo>
                  <a:pt x="617177" y="146138"/>
                </a:lnTo>
                <a:lnTo>
                  <a:pt x="628642" y="157242"/>
                </a:lnTo>
                <a:lnTo>
                  <a:pt x="637220" y="165758"/>
                </a:lnTo>
                <a:lnTo>
                  <a:pt x="642937" y="174000"/>
                </a:lnTo>
                <a:lnTo>
                  <a:pt x="648652" y="183061"/>
                </a:lnTo>
                <a:lnTo>
                  <a:pt x="654367" y="190263"/>
                </a:lnTo>
                <a:lnTo>
                  <a:pt x="662623" y="196638"/>
                </a:lnTo>
                <a:lnTo>
                  <a:pt x="667491" y="199672"/>
                </a:lnTo>
                <a:lnTo>
                  <a:pt x="675440" y="208123"/>
                </a:lnTo>
                <a:lnTo>
                  <a:pt x="681195" y="217276"/>
                </a:lnTo>
                <a:lnTo>
                  <a:pt x="683753" y="224519"/>
                </a:lnTo>
                <a:lnTo>
                  <a:pt x="689745" y="243054"/>
                </a:lnTo>
                <a:lnTo>
                  <a:pt x="693192" y="249666"/>
                </a:lnTo>
                <a:lnTo>
                  <a:pt x="697396" y="255979"/>
                </a:lnTo>
                <a:lnTo>
                  <a:pt x="705241" y="267121"/>
                </a:lnTo>
                <a:lnTo>
                  <a:pt x="708728" y="275248"/>
                </a:lnTo>
                <a:lnTo>
                  <a:pt x="712818" y="284574"/>
                </a:lnTo>
                <a:lnTo>
                  <a:pt x="716858" y="294117"/>
                </a:lnTo>
                <a:lnTo>
                  <a:pt x="719132" y="304845"/>
                </a:lnTo>
                <a:lnTo>
                  <a:pt x="719664" y="311064"/>
                </a:lnTo>
                <a:lnTo>
                  <a:pt x="720759" y="314056"/>
                </a:lnTo>
                <a:lnTo>
                  <a:pt x="725897" y="322817"/>
                </a:lnTo>
                <a:lnTo>
                  <a:pt x="727434" y="328577"/>
                </a:lnTo>
                <a:lnTo>
                  <a:pt x="728117" y="336851"/>
                </a:lnTo>
                <a:lnTo>
                  <a:pt x="728420" y="345926"/>
                </a:lnTo>
                <a:lnTo>
                  <a:pt x="728555" y="353135"/>
                </a:lnTo>
                <a:lnTo>
                  <a:pt x="729543" y="355438"/>
                </a:lnTo>
                <a:lnTo>
                  <a:pt x="731154" y="356974"/>
                </a:lnTo>
                <a:lnTo>
                  <a:pt x="733181" y="357997"/>
                </a:lnTo>
                <a:lnTo>
                  <a:pt x="734533" y="359632"/>
                </a:lnTo>
                <a:lnTo>
                  <a:pt x="735434" y="361675"/>
                </a:lnTo>
                <a:lnTo>
                  <a:pt x="736879" y="367246"/>
                </a:lnTo>
                <a:lnTo>
                  <a:pt x="737235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39"/>
          <p:cNvSpPr/>
          <p:nvPr/>
        </p:nvSpPr>
        <p:spPr>
          <a:xfrm>
            <a:off x="4400550" y="1543050"/>
            <a:ext cx="394335" cy="171451"/>
          </a:xfrm>
          <a:custGeom>
            <a:avLst/>
            <a:gdLst/>
            <a:ahLst/>
            <a:cxnLst/>
            <a:rect l="0" t="0" r="0" b="0"/>
            <a:pathLst>
              <a:path w="394335" h="171451">
                <a:moveTo>
                  <a:pt x="0" y="0"/>
                </a:moveTo>
                <a:lnTo>
                  <a:pt x="4550" y="4550"/>
                </a:lnTo>
                <a:lnTo>
                  <a:pt x="5891" y="6843"/>
                </a:lnTo>
                <a:lnTo>
                  <a:pt x="7380" y="11931"/>
                </a:lnTo>
                <a:lnTo>
                  <a:pt x="7778" y="14622"/>
                </a:lnTo>
                <a:lnTo>
                  <a:pt x="8042" y="17368"/>
                </a:lnTo>
                <a:lnTo>
                  <a:pt x="8467" y="24068"/>
                </a:lnTo>
                <a:lnTo>
                  <a:pt x="11065" y="27524"/>
                </a:lnTo>
                <a:lnTo>
                  <a:pt x="15943" y="32953"/>
                </a:lnTo>
                <a:lnTo>
                  <a:pt x="16611" y="36236"/>
                </a:lnTo>
                <a:lnTo>
                  <a:pt x="16907" y="40869"/>
                </a:lnTo>
                <a:lnTo>
                  <a:pt x="17039" y="46104"/>
                </a:lnTo>
                <a:lnTo>
                  <a:pt x="18027" y="48833"/>
                </a:lnTo>
                <a:lnTo>
                  <a:pt x="19637" y="51605"/>
                </a:lnTo>
                <a:lnTo>
                  <a:pt x="24516" y="58347"/>
                </a:lnTo>
                <a:lnTo>
                  <a:pt x="27723" y="61809"/>
                </a:lnTo>
                <a:lnTo>
                  <a:pt x="29912" y="64066"/>
                </a:lnTo>
                <a:lnTo>
                  <a:pt x="32324" y="67476"/>
                </a:lnTo>
                <a:lnTo>
                  <a:pt x="34884" y="71654"/>
                </a:lnTo>
                <a:lnTo>
                  <a:pt x="41286" y="82945"/>
                </a:lnTo>
                <a:lnTo>
                  <a:pt x="44702" y="87029"/>
                </a:lnTo>
                <a:lnTo>
                  <a:pt x="49395" y="92019"/>
                </a:lnTo>
                <a:lnTo>
                  <a:pt x="54655" y="97412"/>
                </a:lnTo>
                <a:lnTo>
                  <a:pt x="58344" y="100184"/>
                </a:lnTo>
                <a:lnTo>
                  <a:pt x="62708" y="102984"/>
                </a:lnTo>
                <a:lnTo>
                  <a:pt x="71685" y="107683"/>
                </a:lnTo>
                <a:lnTo>
                  <a:pt x="83047" y="111281"/>
                </a:lnTo>
                <a:lnTo>
                  <a:pt x="92789" y="115498"/>
                </a:lnTo>
                <a:lnTo>
                  <a:pt x="103470" y="120547"/>
                </a:lnTo>
                <a:lnTo>
                  <a:pt x="113614" y="125014"/>
                </a:lnTo>
                <a:lnTo>
                  <a:pt x="125632" y="128481"/>
                </a:lnTo>
                <a:lnTo>
                  <a:pt x="135529" y="132667"/>
                </a:lnTo>
                <a:lnTo>
                  <a:pt x="146277" y="135163"/>
                </a:lnTo>
                <a:lnTo>
                  <a:pt x="151811" y="135829"/>
                </a:lnTo>
                <a:lnTo>
                  <a:pt x="156452" y="139130"/>
                </a:lnTo>
                <a:lnTo>
                  <a:pt x="160499" y="144188"/>
                </a:lnTo>
                <a:lnTo>
                  <a:pt x="164149" y="150418"/>
                </a:lnTo>
                <a:lnTo>
                  <a:pt x="167535" y="154571"/>
                </a:lnTo>
                <a:lnTo>
                  <a:pt x="170745" y="157340"/>
                </a:lnTo>
                <a:lnTo>
                  <a:pt x="173837" y="159186"/>
                </a:lnTo>
                <a:lnTo>
                  <a:pt x="179813" y="161236"/>
                </a:lnTo>
                <a:lnTo>
                  <a:pt x="197140" y="163614"/>
                </a:lnTo>
                <a:lnTo>
                  <a:pt x="213665" y="167332"/>
                </a:lnTo>
                <a:lnTo>
                  <a:pt x="220548" y="168705"/>
                </a:lnTo>
                <a:lnTo>
                  <a:pt x="230736" y="170229"/>
                </a:lnTo>
                <a:lnTo>
                  <a:pt x="236691" y="170636"/>
                </a:lnTo>
                <a:lnTo>
                  <a:pt x="243520" y="170907"/>
                </a:lnTo>
                <a:lnTo>
                  <a:pt x="260630" y="171209"/>
                </a:lnTo>
                <a:lnTo>
                  <a:pt x="393689" y="171450"/>
                </a:lnTo>
                <a:lnTo>
                  <a:pt x="394334" y="1628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40"/>
          <p:cNvSpPr/>
          <p:nvPr/>
        </p:nvSpPr>
        <p:spPr>
          <a:xfrm>
            <a:off x="4211954" y="1796554"/>
            <a:ext cx="184704" cy="243702"/>
          </a:xfrm>
          <a:custGeom>
            <a:avLst/>
            <a:gdLst/>
            <a:ahLst/>
            <a:cxnLst/>
            <a:rect l="0" t="0" r="0" b="0"/>
            <a:pathLst>
              <a:path w="184704" h="243702">
                <a:moveTo>
                  <a:pt x="34291" y="3671"/>
                </a:moveTo>
                <a:lnTo>
                  <a:pt x="34291" y="51364"/>
                </a:lnTo>
                <a:lnTo>
                  <a:pt x="35243" y="53564"/>
                </a:lnTo>
                <a:lnTo>
                  <a:pt x="38841" y="58548"/>
                </a:lnTo>
                <a:lnTo>
                  <a:pt x="40182" y="61210"/>
                </a:lnTo>
                <a:lnTo>
                  <a:pt x="41672" y="66709"/>
                </a:lnTo>
                <a:lnTo>
                  <a:pt x="44874" y="72328"/>
                </a:lnTo>
                <a:lnTo>
                  <a:pt x="49472" y="78952"/>
                </a:lnTo>
                <a:lnTo>
                  <a:pt x="52031" y="83386"/>
                </a:lnTo>
                <a:lnTo>
                  <a:pt x="58433" y="95088"/>
                </a:lnTo>
                <a:lnTo>
                  <a:pt x="64092" y="101665"/>
                </a:lnTo>
                <a:lnTo>
                  <a:pt x="66541" y="103290"/>
                </a:lnTo>
                <a:lnTo>
                  <a:pt x="71801" y="105096"/>
                </a:lnTo>
                <a:lnTo>
                  <a:pt x="74538" y="104625"/>
                </a:lnTo>
                <a:lnTo>
                  <a:pt x="80118" y="101562"/>
                </a:lnTo>
                <a:lnTo>
                  <a:pt x="85773" y="99565"/>
                </a:lnTo>
                <a:lnTo>
                  <a:pt x="88615" y="99033"/>
                </a:lnTo>
                <a:lnTo>
                  <a:pt x="91462" y="96773"/>
                </a:lnTo>
                <a:lnTo>
                  <a:pt x="97165" y="89182"/>
                </a:lnTo>
                <a:lnTo>
                  <a:pt x="102875" y="81998"/>
                </a:lnTo>
                <a:lnTo>
                  <a:pt x="108587" y="75630"/>
                </a:lnTo>
                <a:lnTo>
                  <a:pt x="114301" y="69625"/>
                </a:lnTo>
                <a:lnTo>
                  <a:pt x="118111" y="66690"/>
                </a:lnTo>
                <a:lnTo>
                  <a:pt x="122556" y="63781"/>
                </a:lnTo>
                <a:lnTo>
                  <a:pt x="127424" y="60889"/>
                </a:lnTo>
                <a:lnTo>
                  <a:pt x="130669" y="58009"/>
                </a:lnTo>
                <a:lnTo>
                  <a:pt x="132833" y="55136"/>
                </a:lnTo>
                <a:lnTo>
                  <a:pt x="134276" y="52269"/>
                </a:lnTo>
                <a:lnTo>
                  <a:pt x="137142" y="47499"/>
                </a:lnTo>
                <a:lnTo>
                  <a:pt x="145407" y="34580"/>
                </a:lnTo>
                <a:lnTo>
                  <a:pt x="148374" y="29039"/>
                </a:lnTo>
                <a:lnTo>
                  <a:pt x="150351" y="24393"/>
                </a:lnTo>
                <a:lnTo>
                  <a:pt x="151669" y="20343"/>
                </a:lnTo>
                <a:lnTo>
                  <a:pt x="151595" y="16691"/>
                </a:lnTo>
                <a:lnTo>
                  <a:pt x="150594" y="13303"/>
                </a:lnTo>
                <a:lnTo>
                  <a:pt x="147893" y="6999"/>
                </a:lnTo>
                <a:lnTo>
                  <a:pt x="146373" y="0"/>
                </a:lnTo>
                <a:lnTo>
                  <a:pt x="146160" y="271"/>
                </a:lnTo>
                <a:lnTo>
                  <a:pt x="145817" y="2999"/>
                </a:lnTo>
                <a:lnTo>
                  <a:pt x="148310" y="8452"/>
                </a:lnTo>
                <a:lnTo>
                  <a:pt x="157672" y="27475"/>
                </a:lnTo>
                <a:lnTo>
                  <a:pt x="159407" y="31923"/>
                </a:lnTo>
                <a:lnTo>
                  <a:pt x="161336" y="39405"/>
                </a:lnTo>
                <a:lnTo>
                  <a:pt x="164732" y="45905"/>
                </a:lnTo>
                <a:lnTo>
                  <a:pt x="166972" y="48972"/>
                </a:lnTo>
                <a:lnTo>
                  <a:pt x="168465" y="52921"/>
                </a:lnTo>
                <a:lnTo>
                  <a:pt x="169460" y="57459"/>
                </a:lnTo>
                <a:lnTo>
                  <a:pt x="170124" y="62390"/>
                </a:lnTo>
                <a:lnTo>
                  <a:pt x="171519" y="68534"/>
                </a:lnTo>
                <a:lnTo>
                  <a:pt x="173401" y="75488"/>
                </a:lnTo>
                <a:lnTo>
                  <a:pt x="175608" y="82981"/>
                </a:lnTo>
                <a:lnTo>
                  <a:pt x="177080" y="89882"/>
                </a:lnTo>
                <a:lnTo>
                  <a:pt x="178061" y="96387"/>
                </a:lnTo>
                <a:lnTo>
                  <a:pt x="178715" y="102629"/>
                </a:lnTo>
                <a:lnTo>
                  <a:pt x="180103" y="109648"/>
                </a:lnTo>
                <a:lnTo>
                  <a:pt x="181982" y="117185"/>
                </a:lnTo>
                <a:lnTo>
                  <a:pt x="184186" y="125067"/>
                </a:lnTo>
                <a:lnTo>
                  <a:pt x="184703" y="131274"/>
                </a:lnTo>
                <a:lnTo>
                  <a:pt x="184096" y="136364"/>
                </a:lnTo>
                <a:lnTo>
                  <a:pt x="182738" y="140711"/>
                </a:lnTo>
                <a:lnTo>
                  <a:pt x="181834" y="145513"/>
                </a:lnTo>
                <a:lnTo>
                  <a:pt x="181230" y="150620"/>
                </a:lnTo>
                <a:lnTo>
                  <a:pt x="180828" y="155929"/>
                </a:lnTo>
                <a:lnTo>
                  <a:pt x="180559" y="160421"/>
                </a:lnTo>
                <a:lnTo>
                  <a:pt x="180262" y="167953"/>
                </a:lnTo>
                <a:lnTo>
                  <a:pt x="179229" y="172247"/>
                </a:lnTo>
                <a:lnTo>
                  <a:pt x="177589" y="177015"/>
                </a:lnTo>
                <a:lnTo>
                  <a:pt x="175543" y="182098"/>
                </a:lnTo>
                <a:lnTo>
                  <a:pt x="174179" y="186440"/>
                </a:lnTo>
                <a:lnTo>
                  <a:pt x="172663" y="193804"/>
                </a:lnTo>
                <a:lnTo>
                  <a:pt x="170354" y="197101"/>
                </a:lnTo>
                <a:lnTo>
                  <a:pt x="166909" y="200252"/>
                </a:lnTo>
                <a:lnTo>
                  <a:pt x="162708" y="203305"/>
                </a:lnTo>
                <a:lnTo>
                  <a:pt x="158955" y="206292"/>
                </a:lnTo>
                <a:lnTo>
                  <a:pt x="155500" y="209237"/>
                </a:lnTo>
                <a:lnTo>
                  <a:pt x="152245" y="212152"/>
                </a:lnTo>
                <a:lnTo>
                  <a:pt x="147216" y="216001"/>
                </a:lnTo>
                <a:lnTo>
                  <a:pt x="141007" y="220472"/>
                </a:lnTo>
                <a:lnTo>
                  <a:pt x="134010" y="225357"/>
                </a:lnTo>
                <a:lnTo>
                  <a:pt x="128392" y="228614"/>
                </a:lnTo>
                <a:lnTo>
                  <a:pt x="123695" y="230785"/>
                </a:lnTo>
                <a:lnTo>
                  <a:pt x="119611" y="232233"/>
                </a:lnTo>
                <a:lnTo>
                  <a:pt x="114984" y="233198"/>
                </a:lnTo>
                <a:lnTo>
                  <a:pt x="109993" y="233841"/>
                </a:lnTo>
                <a:lnTo>
                  <a:pt x="104761" y="234270"/>
                </a:lnTo>
                <a:lnTo>
                  <a:pt x="100321" y="235509"/>
                </a:lnTo>
                <a:lnTo>
                  <a:pt x="96408" y="237287"/>
                </a:lnTo>
                <a:lnTo>
                  <a:pt x="92847" y="239425"/>
                </a:lnTo>
                <a:lnTo>
                  <a:pt x="88569" y="240850"/>
                </a:lnTo>
                <a:lnTo>
                  <a:pt x="83811" y="241800"/>
                </a:lnTo>
                <a:lnTo>
                  <a:pt x="78734" y="242434"/>
                </a:lnTo>
                <a:lnTo>
                  <a:pt x="70587" y="242856"/>
                </a:lnTo>
                <a:lnTo>
                  <a:pt x="48835" y="243325"/>
                </a:lnTo>
                <a:lnTo>
                  <a:pt x="0" y="24370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41"/>
          <p:cNvSpPr/>
          <p:nvPr/>
        </p:nvSpPr>
        <p:spPr>
          <a:xfrm>
            <a:off x="4443412" y="1851660"/>
            <a:ext cx="137161" cy="34291"/>
          </a:xfrm>
          <a:custGeom>
            <a:avLst/>
            <a:gdLst/>
            <a:ahLst/>
            <a:cxnLst/>
            <a:rect l="0" t="0" r="0" b="0"/>
            <a:pathLst>
              <a:path w="137161" h="34291">
                <a:moveTo>
                  <a:pt x="0" y="0"/>
                </a:moveTo>
                <a:lnTo>
                  <a:pt x="7381" y="7380"/>
                </a:lnTo>
                <a:lnTo>
                  <a:pt x="10583" y="8042"/>
                </a:lnTo>
                <a:lnTo>
                  <a:pt x="12770" y="8219"/>
                </a:lnTo>
                <a:lnTo>
                  <a:pt x="15181" y="9289"/>
                </a:lnTo>
                <a:lnTo>
                  <a:pt x="17741" y="10955"/>
                </a:lnTo>
                <a:lnTo>
                  <a:pt x="20400" y="13018"/>
                </a:lnTo>
                <a:lnTo>
                  <a:pt x="23125" y="14394"/>
                </a:lnTo>
                <a:lnTo>
                  <a:pt x="25894" y="15311"/>
                </a:lnTo>
                <a:lnTo>
                  <a:pt x="28693" y="15922"/>
                </a:lnTo>
                <a:lnTo>
                  <a:pt x="39131" y="16330"/>
                </a:lnTo>
                <a:lnTo>
                  <a:pt x="73589" y="16782"/>
                </a:lnTo>
                <a:lnTo>
                  <a:pt x="88112" y="18808"/>
                </a:lnTo>
                <a:lnTo>
                  <a:pt x="99699" y="22064"/>
                </a:lnTo>
                <a:lnTo>
                  <a:pt x="120028" y="30667"/>
                </a:lnTo>
                <a:lnTo>
                  <a:pt x="137160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42"/>
          <p:cNvSpPr/>
          <p:nvPr/>
        </p:nvSpPr>
        <p:spPr>
          <a:xfrm>
            <a:off x="4623434" y="1800225"/>
            <a:ext cx="34292" cy="180023"/>
          </a:xfrm>
          <a:custGeom>
            <a:avLst/>
            <a:gdLst/>
            <a:ahLst/>
            <a:cxnLst/>
            <a:rect l="0" t="0" r="0" b="0"/>
            <a:pathLst>
              <a:path w="34292" h="180023">
                <a:moveTo>
                  <a:pt x="0" y="0"/>
                </a:moveTo>
                <a:lnTo>
                  <a:pt x="0" y="36882"/>
                </a:lnTo>
                <a:lnTo>
                  <a:pt x="953" y="42685"/>
                </a:lnTo>
                <a:lnTo>
                  <a:pt x="2541" y="47507"/>
                </a:lnTo>
                <a:lnTo>
                  <a:pt x="4552" y="51673"/>
                </a:lnTo>
                <a:lnTo>
                  <a:pt x="5892" y="55404"/>
                </a:lnTo>
                <a:lnTo>
                  <a:pt x="6786" y="58843"/>
                </a:lnTo>
                <a:lnTo>
                  <a:pt x="7382" y="62089"/>
                </a:lnTo>
                <a:lnTo>
                  <a:pt x="7779" y="66157"/>
                </a:lnTo>
                <a:lnTo>
                  <a:pt x="8044" y="70775"/>
                </a:lnTo>
                <a:lnTo>
                  <a:pt x="8220" y="75758"/>
                </a:lnTo>
                <a:lnTo>
                  <a:pt x="8468" y="96424"/>
                </a:lnTo>
                <a:lnTo>
                  <a:pt x="9456" y="102383"/>
                </a:lnTo>
                <a:lnTo>
                  <a:pt x="11067" y="107307"/>
                </a:lnTo>
                <a:lnTo>
                  <a:pt x="13093" y="111543"/>
                </a:lnTo>
                <a:lnTo>
                  <a:pt x="14444" y="115319"/>
                </a:lnTo>
                <a:lnTo>
                  <a:pt x="15344" y="118790"/>
                </a:lnTo>
                <a:lnTo>
                  <a:pt x="15945" y="122055"/>
                </a:lnTo>
                <a:lnTo>
                  <a:pt x="16345" y="127090"/>
                </a:lnTo>
                <a:lnTo>
                  <a:pt x="16612" y="133304"/>
                </a:lnTo>
                <a:lnTo>
                  <a:pt x="16790" y="140304"/>
                </a:lnTo>
                <a:lnTo>
                  <a:pt x="17861" y="146876"/>
                </a:lnTo>
                <a:lnTo>
                  <a:pt x="19528" y="153162"/>
                </a:lnTo>
                <a:lnTo>
                  <a:pt x="21591" y="159258"/>
                </a:lnTo>
                <a:lnTo>
                  <a:pt x="23919" y="164274"/>
                </a:lnTo>
                <a:lnTo>
                  <a:pt x="26424" y="168571"/>
                </a:lnTo>
                <a:lnTo>
                  <a:pt x="34291" y="1800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43"/>
          <p:cNvSpPr/>
          <p:nvPr/>
        </p:nvSpPr>
        <p:spPr>
          <a:xfrm>
            <a:off x="4747441" y="1791652"/>
            <a:ext cx="131826" cy="188445"/>
          </a:xfrm>
          <a:custGeom>
            <a:avLst/>
            <a:gdLst/>
            <a:ahLst/>
            <a:cxnLst/>
            <a:rect l="0" t="0" r="0" b="0"/>
            <a:pathLst>
              <a:path w="131826" h="188445">
                <a:moveTo>
                  <a:pt x="73161" y="0"/>
                </a:moveTo>
                <a:lnTo>
                  <a:pt x="46468" y="0"/>
                </a:lnTo>
                <a:lnTo>
                  <a:pt x="42030" y="1905"/>
                </a:lnTo>
                <a:lnTo>
                  <a:pt x="37167" y="5080"/>
                </a:lnTo>
                <a:lnTo>
                  <a:pt x="32020" y="9102"/>
                </a:lnTo>
                <a:lnTo>
                  <a:pt x="27636" y="11783"/>
                </a:lnTo>
                <a:lnTo>
                  <a:pt x="23761" y="13570"/>
                </a:lnTo>
                <a:lnTo>
                  <a:pt x="20225" y="14762"/>
                </a:lnTo>
                <a:lnTo>
                  <a:pt x="16915" y="16509"/>
                </a:lnTo>
                <a:lnTo>
                  <a:pt x="13757" y="18626"/>
                </a:lnTo>
                <a:lnTo>
                  <a:pt x="10698" y="20990"/>
                </a:lnTo>
                <a:lnTo>
                  <a:pt x="8659" y="23518"/>
                </a:lnTo>
                <a:lnTo>
                  <a:pt x="7300" y="26156"/>
                </a:lnTo>
                <a:lnTo>
                  <a:pt x="6394" y="28868"/>
                </a:lnTo>
                <a:lnTo>
                  <a:pt x="4837" y="32580"/>
                </a:lnTo>
                <a:lnTo>
                  <a:pt x="2846" y="36960"/>
                </a:lnTo>
                <a:lnTo>
                  <a:pt x="567" y="41785"/>
                </a:lnTo>
                <a:lnTo>
                  <a:pt x="0" y="45954"/>
                </a:lnTo>
                <a:lnTo>
                  <a:pt x="575" y="49686"/>
                </a:lnTo>
                <a:lnTo>
                  <a:pt x="3790" y="57969"/>
                </a:lnTo>
                <a:lnTo>
                  <a:pt x="5959" y="59601"/>
                </a:lnTo>
                <a:lnTo>
                  <a:pt x="9309" y="61641"/>
                </a:lnTo>
                <a:lnTo>
                  <a:pt x="13449" y="63954"/>
                </a:lnTo>
                <a:lnTo>
                  <a:pt x="23127" y="69064"/>
                </a:lnTo>
                <a:lnTo>
                  <a:pt x="28375" y="71760"/>
                </a:lnTo>
                <a:lnTo>
                  <a:pt x="32826" y="73558"/>
                </a:lnTo>
                <a:lnTo>
                  <a:pt x="36746" y="74756"/>
                </a:lnTo>
                <a:lnTo>
                  <a:pt x="40312" y="75555"/>
                </a:lnTo>
                <a:lnTo>
                  <a:pt x="45547" y="77040"/>
                </a:lnTo>
                <a:lnTo>
                  <a:pt x="58983" y="81230"/>
                </a:lnTo>
                <a:lnTo>
                  <a:pt x="64662" y="83681"/>
                </a:lnTo>
                <a:lnTo>
                  <a:pt x="69399" y="86267"/>
                </a:lnTo>
                <a:lnTo>
                  <a:pt x="73511" y="88944"/>
                </a:lnTo>
                <a:lnTo>
                  <a:pt x="78157" y="90729"/>
                </a:lnTo>
                <a:lnTo>
                  <a:pt x="83159" y="91918"/>
                </a:lnTo>
                <a:lnTo>
                  <a:pt x="88399" y="92711"/>
                </a:lnTo>
                <a:lnTo>
                  <a:pt x="92845" y="94192"/>
                </a:lnTo>
                <a:lnTo>
                  <a:pt x="96761" y="96133"/>
                </a:lnTo>
                <a:lnTo>
                  <a:pt x="100324" y="98378"/>
                </a:lnTo>
                <a:lnTo>
                  <a:pt x="103652" y="100828"/>
                </a:lnTo>
                <a:lnTo>
                  <a:pt x="106823" y="103414"/>
                </a:lnTo>
                <a:lnTo>
                  <a:pt x="109890" y="106090"/>
                </a:lnTo>
                <a:lnTo>
                  <a:pt x="112887" y="108827"/>
                </a:lnTo>
                <a:lnTo>
                  <a:pt x="118757" y="114408"/>
                </a:lnTo>
                <a:lnTo>
                  <a:pt x="120703" y="117229"/>
                </a:lnTo>
                <a:lnTo>
                  <a:pt x="122865" y="122904"/>
                </a:lnTo>
                <a:lnTo>
                  <a:pt x="124395" y="124799"/>
                </a:lnTo>
                <a:lnTo>
                  <a:pt x="126367" y="126062"/>
                </a:lnTo>
                <a:lnTo>
                  <a:pt x="128634" y="126904"/>
                </a:lnTo>
                <a:lnTo>
                  <a:pt x="130146" y="128418"/>
                </a:lnTo>
                <a:lnTo>
                  <a:pt x="131153" y="130379"/>
                </a:lnTo>
                <a:lnTo>
                  <a:pt x="131825" y="132640"/>
                </a:lnTo>
                <a:lnTo>
                  <a:pt x="131320" y="135099"/>
                </a:lnTo>
                <a:lnTo>
                  <a:pt x="128220" y="140371"/>
                </a:lnTo>
                <a:lnTo>
                  <a:pt x="127012" y="144063"/>
                </a:lnTo>
                <a:lnTo>
                  <a:pt x="126206" y="148430"/>
                </a:lnTo>
                <a:lnTo>
                  <a:pt x="125670" y="153246"/>
                </a:lnTo>
                <a:lnTo>
                  <a:pt x="124360" y="157409"/>
                </a:lnTo>
                <a:lnTo>
                  <a:pt x="122533" y="161137"/>
                </a:lnTo>
                <a:lnTo>
                  <a:pt x="120364" y="164574"/>
                </a:lnTo>
                <a:lnTo>
                  <a:pt x="117964" y="167819"/>
                </a:lnTo>
                <a:lnTo>
                  <a:pt x="115412" y="170934"/>
                </a:lnTo>
                <a:lnTo>
                  <a:pt x="112759" y="173964"/>
                </a:lnTo>
                <a:lnTo>
                  <a:pt x="109085" y="176936"/>
                </a:lnTo>
                <a:lnTo>
                  <a:pt x="104730" y="179870"/>
                </a:lnTo>
                <a:lnTo>
                  <a:pt x="99922" y="182778"/>
                </a:lnTo>
                <a:lnTo>
                  <a:pt x="95764" y="184717"/>
                </a:lnTo>
                <a:lnTo>
                  <a:pt x="92040" y="186010"/>
                </a:lnTo>
                <a:lnTo>
                  <a:pt x="88604" y="186872"/>
                </a:lnTo>
                <a:lnTo>
                  <a:pt x="83456" y="187446"/>
                </a:lnTo>
                <a:lnTo>
                  <a:pt x="77167" y="187829"/>
                </a:lnTo>
                <a:lnTo>
                  <a:pt x="59743" y="188368"/>
                </a:lnTo>
                <a:lnTo>
                  <a:pt x="55644" y="188444"/>
                </a:lnTo>
                <a:lnTo>
                  <a:pt x="51957" y="187542"/>
                </a:lnTo>
                <a:lnTo>
                  <a:pt x="48548" y="185988"/>
                </a:lnTo>
                <a:lnTo>
                  <a:pt x="45322" y="183999"/>
                </a:lnTo>
                <a:lnTo>
                  <a:pt x="42220" y="182674"/>
                </a:lnTo>
                <a:lnTo>
                  <a:pt x="39198" y="181790"/>
                </a:lnTo>
                <a:lnTo>
                  <a:pt x="36232" y="181201"/>
                </a:lnTo>
                <a:lnTo>
                  <a:pt x="33302" y="179856"/>
                </a:lnTo>
                <a:lnTo>
                  <a:pt x="30396" y="178006"/>
                </a:lnTo>
                <a:lnTo>
                  <a:pt x="27506" y="175821"/>
                </a:lnTo>
                <a:lnTo>
                  <a:pt x="25579" y="173411"/>
                </a:lnTo>
                <a:lnTo>
                  <a:pt x="24295" y="170853"/>
                </a:lnTo>
                <a:lnTo>
                  <a:pt x="23439" y="168194"/>
                </a:lnTo>
                <a:lnTo>
                  <a:pt x="19947" y="162700"/>
                </a:lnTo>
                <a:lnTo>
                  <a:pt x="17682" y="159902"/>
                </a:lnTo>
                <a:lnTo>
                  <a:pt x="16173" y="156131"/>
                </a:lnTo>
                <a:lnTo>
                  <a:pt x="15166" y="151713"/>
                </a:lnTo>
                <a:lnTo>
                  <a:pt x="14495" y="146862"/>
                </a:lnTo>
                <a:lnTo>
                  <a:pt x="14048" y="142675"/>
                </a:lnTo>
                <a:lnTo>
                  <a:pt x="13750" y="138932"/>
                </a:lnTo>
                <a:lnTo>
                  <a:pt x="13551" y="135484"/>
                </a:lnTo>
                <a:lnTo>
                  <a:pt x="15323" y="130327"/>
                </a:lnTo>
                <a:lnTo>
                  <a:pt x="18410" y="124033"/>
                </a:lnTo>
                <a:lnTo>
                  <a:pt x="22373" y="116978"/>
                </a:lnTo>
                <a:lnTo>
                  <a:pt x="26920" y="109418"/>
                </a:lnTo>
                <a:lnTo>
                  <a:pt x="37052" y="93398"/>
                </a:lnTo>
                <a:lnTo>
                  <a:pt x="41468" y="86078"/>
                </a:lnTo>
                <a:lnTo>
                  <a:pt x="45365" y="79293"/>
                </a:lnTo>
                <a:lnTo>
                  <a:pt x="48915" y="72864"/>
                </a:lnTo>
                <a:lnTo>
                  <a:pt x="53188" y="67626"/>
                </a:lnTo>
                <a:lnTo>
                  <a:pt x="57940" y="63182"/>
                </a:lnTo>
                <a:lnTo>
                  <a:pt x="63014" y="59266"/>
                </a:lnTo>
                <a:lnTo>
                  <a:pt x="67348" y="54751"/>
                </a:lnTo>
                <a:lnTo>
                  <a:pt x="71191" y="49835"/>
                </a:lnTo>
                <a:lnTo>
                  <a:pt x="74706" y="44654"/>
                </a:lnTo>
                <a:lnTo>
                  <a:pt x="77048" y="40247"/>
                </a:lnTo>
                <a:lnTo>
                  <a:pt x="78610" y="36356"/>
                </a:lnTo>
                <a:lnTo>
                  <a:pt x="79651" y="32810"/>
                </a:lnTo>
                <a:lnTo>
                  <a:pt x="81297" y="29493"/>
                </a:lnTo>
                <a:lnTo>
                  <a:pt x="83348" y="26330"/>
                </a:lnTo>
                <a:lnTo>
                  <a:pt x="85667" y="23268"/>
                </a:lnTo>
                <a:lnTo>
                  <a:pt x="88166" y="20274"/>
                </a:lnTo>
                <a:lnTo>
                  <a:pt x="90784" y="17326"/>
                </a:lnTo>
                <a:lnTo>
                  <a:pt x="93482" y="14408"/>
                </a:lnTo>
                <a:lnTo>
                  <a:pt x="95281" y="11511"/>
                </a:lnTo>
                <a:lnTo>
                  <a:pt x="97280" y="5751"/>
                </a:lnTo>
                <a:lnTo>
                  <a:pt x="96860" y="3834"/>
                </a:lnTo>
                <a:lnTo>
                  <a:pt x="95628" y="2556"/>
                </a:lnTo>
                <a:lnTo>
                  <a:pt x="93854" y="1704"/>
                </a:lnTo>
                <a:lnTo>
                  <a:pt x="91719" y="1136"/>
                </a:lnTo>
                <a:lnTo>
                  <a:pt x="89343" y="757"/>
                </a:lnTo>
                <a:lnTo>
                  <a:pt x="8173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44"/>
          <p:cNvSpPr/>
          <p:nvPr/>
        </p:nvSpPr>
        <p:spPr>
          <a:xfrm>
            <a:off x="5823584" y="1714500"/>
            <a:ext cx="230985" cy="505612"/>
          </a:xfrm>
          <a:custGeom>
            <a:avLst/>
            <a:gdLst/>
            <a:ahLst/>
            <a:cxnLst/>
            <a:rect l="0" t="0" r="0" b="0"/>
            <a:pathLst>
              <a:path w="230985" h="505612">
                <a:moveTo>
                  <a:pt x="0" y="0"/>
                </a:moveTo>
                <a:lnTo>
                  <a:pt x="0" y="133690"/>
                </a:lnTo>
                <a:lnTo>
                  <a:pt x="1906" y="144372"/>
                </a:lnTo>
                <a:lnTo>
                  <a:pt x="5081" y="155302"/>
                </a:lnTo>
                <a:lnTo>
                  <a:pt x="9103" y="166400"/>
                </a:lnTo>
                <a:lnTo>
                  <a:pt x="13571" y="181270"/>
                </a:lnTo>
                <a:lnTo>
                  <a:pt x="14762" y="186569"/>
                </a:lnTo>
                <a:lnTo>
                  <a:pt x="18626" y="194997"/>
                </a:lnTo>
                <a:lnTo>
                  <a:pt x="23519" y="201918"/>
                </a:lnTo>
                <a:lnTo>
                  <a:pt x="28868" y="208168"/>
                </a:lnTo>
                <a:lnTo>
                  <a:pt x="31628" y="210216"/>
                </a:lnTo>
                <a:lnTo>
                  <a:pt x="37235" y="212492"/>
                </a:lnTo>
                <a:lnTo>
                  <a:pt x="41196" y="213773"/>
                </a:lnTo>
                <a:lnTo>
                  <a:pt x="42704" y="213000"/>
                </a:lnTo>
                <a:lnTo>
                  <a:pt x="46920" y="209601"/>
                </a:lnTo>
                <a:lnTo>
                  <a:pt x="50330" y="207362"/>
                </a:lnTo>
                <a:lnTo>
                  <a:pt x="54508" y="204916"/>
                </a:lnTo>
                <a:lnTo>
                  <a:pt x="59199" y="202333"/>
                </a:lnTo>
                <a:lnTo>
                  <a:pt x="63279" y="199658"/>
                </a:lnTo>
                <a:lnTo>
                  <a:pt x="70352" y="194147"/>
                </a:lnTo>
                <a:lnTo>
                  <a:pt x="76670" y="188522"/>
                </a:lnTo>
                <a:lnTo>
                  <a:pt x="83606" y="181895"/>
                </a:lnTo>
                <a:lnTo>
                  <a:pt x="93038" y="172599"/>
                </a:lnTo>
                <a:lnTo>
                  <a:pt x="97268" y="167454"/>
                </a:lnTo>
                <a:lnTo>
                  <a:pt x="101041" y="162118"/>
                </a:lnTo>
                <a:lnTo>
                  <a:pt x="107772" y="151110"/>
                </a:lnTo>
                <a:lnTo>
                  <a:pt x="113939" y="139867"/>
                </a:lnTo>
                <a:lnTo>
                  <a:pt x="119855" y="131060"/>
                </a:lnTo>
                <a:lnTo>
                  <a:pt x="125659" y="123019"/>
                </a:lnTo>
                <a:lnTo>
                  <a:pt x="131414" y="113095"/>
                </a:lnTo>
                <a:lnTo>
                  <a:pt x="134282" y="105876"/>
                </a:lnTo>
                <a:lnTo>
                  <a:pt x="137146" y="97254"/>
                </a:lnTo>
                <a:lnTo>
                  <a:pt x="140009" y="87696"/>
                </a:lnTo>
                <a:lnTo>
                  <a:pt x="141916" y="78466"/>
                </a:lnTo>
                <a:lnTo>
                  <a:pt x="143189" y="69456"/>
                </a:lnTo>
                <a:lnTo>
                  <a:pt x="144037" y="60591"/>
                </a:lnTo>
                <a:lnTo>
                  <a:pt x="142439" y="45662"/>
                </a:lnTo>
                <a:lnTo>
                  <a:pt x="138203" y="29657"/>
                </a:lnTo>
                <a:lnTo>
                  <a:pt x="135084" y="24928"/>
                </a:lnTo>
                <a:lnTo>
                  <a:pt x="129871" y="18682"/>
                </a:lnTo>
                <a:lnTo>
                  <a:pt x="128491" y="19122"/>
                </a:lnTo>
                <a:lnTo>
                  <a:pt x="124418" y="22151"/>
                </a:lnTo>
                <a:lnTo>
                  <a:pt x="123902" y="23340"/>
                </a:lnTo>
                <a:lnTo>
                  <a:pt x="124512" y="24132"/>
                </a:lnTo>
                <a:lnTo>
                  <a:pt x="125871" y="24660"/>
                </a:lnTo>
                <a:lnTo>
                  <a:pt x="126777" y="25965"/>
                </a:lnTo>
                <a:lnTo>
                  <a:pt x="127783" y="29955"/>
                </a:lnTo>
                <a:lnTo>
                  <a:pt x="128349" y="42107"/>
                </a:lnTo>
                <a:lnTo>
                  <a:pt x="129382" y="46169"/>
                </a:lnTo>
                <a:lnTo>
                  <a:pt x="135342" y="59531"/>
                </a:lnTo>
                <a:lnTo>
                  <a:pt x="135948" y="62547"/>
                </a:lnTo>
                <a:lnTo>
                  <a:pt x="141701" y="76059"/>
                </a:lnTo>
                <a:lnTo>
                  <a:pt x="145903" y="84995"/>
                </a:lnTo>
                <a:lnTo>
                  <a:pt x="149656" y="94764"/>
                </a:lnTo>
                <a:lnTo>
                  <a:pt x="153111" y="105086"/>
                </a:lnTo>
                <a:lnTo>
                  <a:pt x="156367" y="115777"/>
                </a:lnTo>
                <a:lnTo>
                  <a:pt x="160442" y="125762"/>
                </a:lnTo>
                <a:lnTo>
                  <a:pt x="165064" y="135276"/>
                </a:lnTo>
                <a:lnTo>
                  <a:pt x="174327" y="152515"/>
                </a:lnTo>
                <a:lnTo>
                  <a:pt x="185849" y="174835"/>
                </a:lnTo>
                <a:lnTo>
                  <a:pt x="207296" y="217463"/>
                </a:lnTo>
                <a:lnTo>
                  <a:pt x="211194" y="232857"/>
                </a:lnTo>
                <a:lnTo>
                  <a:pt x="213879" y="248272"/>
                </a:lnTo>
                <a:lnTo>
                  <a:pt x="218247" y="261473"/>
                </a:lnTo>
                <a:lnTo>
                  <a:pt x="223364" y="273690"/>
                </a:lnTo>
                <a:lnTo>
                  <a:pt x="227861" y="285470"/>
                </a:lnTo>
                <a:lnTo>
                  <a:pt x="229860" y="297055"/>
                </a:lnTo>
                <a:lnTo>
                  <a:pt x="230392" y="305669"/>
                </a:lnTo>
                <a:lnTo>
                  <a:pt x="230984" y="327940"/>
                </a:lnTo>
                <a:lnTo>
                  <a:pt x="230190" y="340547"/>
                </a:lnTo>
                <a:lnTo>
                  <a:pt x="228707" y="353713"/>
                </a:lnTo>
                <a:lnTo>
                  <a:pt x="226767" y="367254"/>
                </a:lnTo>
                <a:lnTo>
                  <a:pt x="224521" y="378186"/>
                </a:lnTo>
                <a:lnTo>
                  <a:pt x="222071" y="387379"/>
                </a:lnTo>
                <a:lnTo>
                  <a:pt x="219485" y="395412"/>
                </a:lnTo>
                <a:lnTo>
                  <a:pt x="213951" y="404578"/>
                </a:lnTo>
                <a:lnTo>
                  <a:pt x="206452" y="414499"/>
                </a:lnTo>
                <a:lnTo>
                  <a:pt x="197642" y="424922"/>
                </a:lnTo>
                <a:lnTo>
                  <a:pt x="187959" y="434729"/>
                </a:lnTo>
                <a:lnTo>
                  <a:pt x="177694" y="444124"/>
                </a:lnTo>
                <a:lnTo>
                  <a:pt x="167040" y="453245"/>
                </a:lnTo>
                <a:lnTo>
                  <a:pt x="158033" y="461231"/>
                </a:lnTo>
                <a:lnTo>
                  <a:pt x="142945" y="475184"/>
                </a:lnTo>
                <a:lnTo>
                  <a:pt x="135301" y="480619"/>
                </a:lnTo>
                <a:lnTo>
                  <a:pt x="127349" y="485195"/>
                </a:lnTo>
                <a:lnTo>
                  <a:pt x="98604" y="499383"/>
                </a:lnTo>
                <a:lnTo>
                  <a:pt x="92406" y="501515"/>
                </a:lnTo>
                <a:lnTo>
                  <a:pt x="86369" y="502935"/>
                </a:lnTo>
                <a:lnTo>
                  <a:pt x="80440" y="503883"/>
                </a:lnTo>
                <a:lnTo>
                  <a:pt x="72677" y="504514"/>
                </a:lnTo>
                <a:lnTo>
                  <a:pt x="63691" y="504935"/>
                </a:lnTo>
                <a:lnTo>
                  <a:pt x="35547" y="505611"/>
                </a:lnTo>
                <a:lnTo>
                  <a:pt x="30366" y="504714"/>
                </a:lnTo>
                <a:lnTo>
                  <a:pt x="25007" y="503163"/>
                </a:lnTo>
                <a:lnTo>
                  <a:pt x="8573" y="4972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45"/>
          <p:cNvSpPr/>
          <p:nvPr/>
        </p:nvSpPr>
        <p:spPr>
          <a:xfrm>
            <a:off x="6140767" y="1748789"/>
            <a:ext cx="68581" cy="282894"/>
          </a:xfrm>
          <a:custGeom>
            <a:avLst/>
            <a:gdLst/>
            <a:ahLst/>
            <a:cxnLst/>
            <a:rect l="0" t="0" r="0" b="0"/>
            <a:pathLst>
              <a:path w="68581" h="282894">
                <a:moveTo>
                  <a:pt x="0" y="0"/>
                </a:moveTo>
                <a:lnTo>
                  <a:pt x="0" y="16483"/>
                </a:lnTo>
                <a:lnTo>
                  <a:pt x="953" y="20514"/>
                </a:lnTo>
                <a:lnTo>
                  <a:pt x="2540" y="24154"/>
                </a:lnTo>
                <a:lnTo>
                  <a:pt x="4551" y="27533"/>
                </a:lnTo>
                <a:lnTo>
                  <a:pt x="5891" y="30738"/>
                </a:lnTo>
                <a:lnTo>
                  <a:pt x="7381" y="36839"/>
                </a:lnTo>
                <a:lnTo>
                  <a:pt x="8730" y="40752"/>
                </a:lnTo>
                <a:lnTo>
                  <a:pt x="10583" y="45266"/>
                </a:lnTo>
                <a:lnTo>
                  <a:pt x="12770" y="50180"/>
                </a:lnTo>
                <a:lnTo>
                  <a:pt x="14229" y="55361"/>
                </a:lnTo>
                <a:lnTo>
                  <a:pt x="15201" y="60720"/>
                </a:lnTo>
                <a:lnTo>
                  <a:pt x="15849" y="66198"/>
                </a:lnTo>
                <a:lnTo>
                  <a:pt x="17233" y="73660"/>
                </a:lnTo>
                <a:lnTo>
                  <a:pt x="21312" y="92110"/>
                </a:lnTo>
                <a:lnTo>
                  <a:pt x="23733" y="100460"/>
                </a:lnTo>
                <a:lnTo>
                  <a:pt x="26299" y="107931"/>
                </a:lnTo>
                <a:lnTo>
                  <a:pt x="28963" y="114817"/>
                </a:lnTo>
                <a:lnTo>
                  <a:pt x="30739" y="121312"/>
                </a:lnTo>
                <a:lnTo>
                  <a:pt x="31922" y="127547"/>
                </a:lnTo>
                <a:lnTo>
                  <a:pt x="32711" y="133609"/>
                </a:lnTo>
                <a:lnTo>
                  <a:pt x="34190" y="139556"/>
                </a:lnTo>
                <a:lnTo>
                  <a:pt x="36129" y="145425"/>
                </a:lnTo>
                <a:lnTo>
                  <a:pt x="38373" y="151242"/>
                </a:lnTo>
                <a:lnTo>
                  <a:pt x="40822" y="157026"/>
                </a:lnTo>
                <a:lnTo>
                  <a:pt x="46083" y="168532"/>
                </a:lnTo>
                <a:lnTo>
                  <a:pt x="47867" y="174268"/>
                </a:lnTo>
                <a:lnTo>
                  <a:pt x="49057" y="179996"/>
                </a:lnTo>
                <a:lnTo>
                  <a:pt x="49850" y="185720"/>
                </a:lnTo>
                <a:lnTo>
                  <a:pt x="51331" y="193346"/>
                </a:lnTo>
                <a:lnTo>
                  <a:pt x="55516" y="211979"/>
                </a:lnTo>
                <a:lnTo>
                  <a:pt x="57966" y="219425"/>
                </a:lnTo>
                <a:lnTo>
                  <a:pt x="60551" y="225341"/>
                </a:lnTo>
                <a:lnTo>
                  <a:pt x="63227" y="230238"/>
                </a:lnTo>
                <a:lnTo>
                  <a:pt x="65011" y="234454"/>
                </a:lnTo>
                <a:lnTo>
                  <a:pt x="66994" y="241680"/>
                </a:lnTo>
                <a:lnTo>
                  <a:pt x="67523" y="245892"/>
                </a:lnTo>
                <a:lnTo>
                  <a:pt x="67875" y="250606"/>
                </a:lnTo>
                <a:lnTo>
                  <a:pt x="68580" y="2828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46"/>
          <p:cNvSpPr/>
          <p:nvPr/>
        </p:nvSpPr>
        <p:spPr>
          <a:xfrm>
            <a:off x="6097904" y="1834514"/>
            <a:ext cx="214314" cy="60009"/>
          </a:xfrm>
          <a:custGeom>
            <a:avLst/>
            <a:gdLst/>
            <a:ahLst/>
            <a:cxnLst/>
            <a:rect l="0" t="0" r="0" b="0"/>
            <a:pathLst>
              <a:path w="214314" h="60009">
                <a:moveTo>
                  <a:pt x="0" y="60008"/>
                </a:moveTo>
                <a:lnTo>
                  <a:pt x="11932" y="60008"/>
                </a:lnTo>
                <a:lnTo>
                  <a:pt x="14622" y="59056"/>
                </a:lnTo>
                <a:lnTo>
                  <a:pt x="17368" y="57468"/>
                </a:lnTo>
                <a:lnTo>
                  <a:pt x="20152" y="55457"/>
                </a:lnTo>
                <a:lnTo>
                  <a:pt x="23913" y="53164"/>
                </a:lnTo>
                <a:lnTo>
                  <a:pt x="28324" y="50683"/>
                </a:lnTo>
                <a:lnTo>
                  <a:pt x="33171" y="48076"/>
                </a:lnTo>
                <a:lnTo>
                  <a:pt x="40211" y="45386"/>
                </a:lnTo>
                <a:lnTo>
                  <a:pt x="48715" y="42640"/>
                </a:lnTo>
                <a:lnTo>
                  <a:pt x="67372" y="37049"/>
                </a:lnTo>
                <a:lnTo>
                  <a:pt x="85188" y="31389"/>
                </a:lnTo>
                <a:lnTo>
                  <a:pt x="92987" y="29499"/>
                </a:lnTo>
                <a:lnTo>
                  <a:pt x="100092" y="28238"/>
                </a:lnTo>
                <a:lnTo>
                  <a:pt x="106733" y="27398"/>
                </a:lnTo>
                <a:lnTo>
                  <a:pt x="116875" y="24933"/>
                </a:lnTo>
                <a:lnTo>
                  <a:pt x="129353" y="21385"/>
                </a:lnTo>
                <a:lnTo>
                  <a:pt x="143385" y="17114"/>
                </a:lnTo>
                <a:lnTo>
                  <a:pt x="154645" y="13315"/>
                </a:lnTo>
                <a:lnTo>
                  <a:pt x="164057" y="9829"/>
                </a:lnTo>
                <a:lnTo>
                  <a:pt x="172236" y="6553"/>
                </a:lnTo>
                <a:lnTo>
                  <a:pt x="178642" y="4369"/>
                </a:lnTo>
                <a:lnTo>
                  <a:pt x="183865" y="2913"/>
                </a:lnTo>
                <a:lnTo>
                  <a:pt x="188299" y="1942"/>
                </a:lnTo>
                <a:lnTo>
                  <a:pt x="193161" y="1295"/>
                </a:lnTo>
                <a:lnTo>
                  <a:pt x="198307" y="863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47"/>
          <p:cNvSpPr/>
          <p:nvPr/>
        </p:nvSpPr>
        <p:spPr>
          <a:xfrm>
            <a:off x="6372225" y="1723072"/>
            <a:ext cx="77153" cy="282893"/>
          </a:xfrm>
          <a:custGeom>
            <a:avLst/>
            <a:gdLst/>
            <a:ahLst/>
            <a:cxnLst/>
            <a:rect l="0" t="0" r="0" b="0"/>
            <a:pathLst>
              <a:path w="77153" h="282893">
                <a:moveTo>
                  <a:pt x="0" y="0"/>
                </a:moveTo>
                <a:lnTo>
                  <a:pt x="0" y="9102"/>
                </a:lnTo>
                <a:lnTo>
                  <a:pt x="952" y="16545"/>
                </a:lnTo>
                <a:lnTo>
                  <a:pt x="2540" y="26270"/>
                </a:lnTo>
                <a:lnTo>
                  <a:pt x="4550" y="37516"/>
                </a:lnTo>
                <a:lnTo>
                  <a:pt x="5891" y="45966"/>
                </a:lnTo>
                <a:lnTo>
                  <a:pt x="6785" y="52551"/>
                </a:lnTo>
                <a:lnTo>
                  <a:pt x="7380" y="57894"/>
                </a:lnTo>
                <a:lnTo>
                  <a:pt x="7778" y="63361"/>
                </a:lnTo>
                <a:lnTo>
                  <a:pt x="8042" y="68911"/>
                </a:lnTo>
                <a:lnTo>
                  <a:pt x="8337" y="81110"/>
                </a:lnTo>
                <a:lnTo>
                  <a:pt x="8467" y="96056"/>
                </a:lnTo>
                <a:lnTo>
                  <a:pt x="9455" y="103090"/>
                </a:lnTo>
                <a:lnTo>
                  <a:pt x="11066" y="109684"/>
                </a:lnTo>
                <a:lnTo>
                  <a:pt x="13092" y="115985"/>
                </a:lnTo>
                <a:lnTo>
                  <a:pt x="14443" y="123043"/>
                </a:lnTo>
                <a:lnTo>
                  <a:pt x="15344" y="130607"/>
                </a:lnTo>
                <a:lnTo>
                  <a:pt x="15944" y="138506"/>
                </a:lnTo>
                <a:lnTo>
                  <a:pt x="17297" y="145677"/>
                </a:lnTo>
                <a:lnTo>
                  <a:pt x="19151" y="152363"/>
                </a:lnTo>
                <a:lnTo>
                  <a:pt x="21340" y="158725"/>
                </a:lnTo>
                <a:lnTo>
                  <a:pt x="38072" y="213188"/>
                </a:lnTo>
                <a:lnTo>
                  <a:pt x="43479" y="228803"/>
                </a:lnTo>
                <a:lnTo>
                  <a:pt x="48036" y="240165"/>
                </a:lnTo>
                <a:lnTo>
                  <a:pt x="52026" y="248693"/>
                </a:lnTo>
                <a:lnTo>
                  <a:pt x="54687" y="255330"/>
                </a:lnTo>
                <a:lnTo>
                  <a:pt x="56460" y="260708"/>
                </a:lnTo>
                <a:lnTo>
                  <a:pt x="57642" y="265245"/>
                </a:lnTo>
                <a:lnTo>
                  <a:pt x="59383" y="269223"/>
                </a:lnTo>
                <a:lnTo>
                  <a:pt x="61496" y="272827"/>
                </a:lnTo>
                <a:lnTo>
                  <a:pt x="66481" y="279910"/>
                </a:lnTo>
                <a:lnTo>
                  <a:pt x="77152" y="282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48"/>
          <p:cNvSpPr/>
          <p:nvPr/>
        </p:nvSpPr>
        <p:spPr>
          <a:xfrm>
            <a:off x="6517957" y="1697358"/>
            <a:ext cx="257176" cy="299777"/>
          </a:xfrm>
          <a:custGeom>
            <a:avLst/>
            <a:gdLst/>
            <a:ahLst/>
            <a:cxnLst/>
            <a:rect l="0" t="0" r="0" b="0"/>
            <a:pathLst>
              <a:path w="257176" h="299777">
                <a:moveTo>
                  <a:pt x="0" y="51431"/>
                </a:moveTo>
                <a:lnTo>
                  <a:pt x="0" y="24738"/>
                </a:lnTo>
                <a:lnTo>
                  <a:pt x="953" y="21253"/>
                </a:lnTo>
                <a:lnTo>
                  <a:pt x="4551" y="14842"/>
                </a:lnTo>
                <a:lnTo>
                  <a:pt x="6843" y="12751"/>
                </a:lnTo>
                <a:lnTo>
                  <a:pt x="9325" y="11357"/>
                </a:lnTo>
                <a:lnTo>
                  <a:pt x="11932" y="10428"/>
                </a:lnTo>
                <a:lnTo>
                  <a:pt x="17368" y="6855"/>
                </a:lnTo>
                <a:lnTo>
                  <a:pt x="20151" y="4569"/>
                </a:lnTo>
                <a:lnTo>
                  <a:pt x="22959" y="3045"/>
                </a:lnTo>
                <a:lnTo>
                  <a:pt x="28620" y="1351"/>
                </a:lnTo>
                <a:lnTo>
                  <a:pt x="34310" y="599"/>
                </a:lnTo>
                <a:lnTo>
                  <a:pt x="40966" y="264"/>
                </a:lnTo>
                <a:lnTo>
                  <a:pt x="58222" y="49"/>
                </a:lnTo>
                <a:lnTo>
                  <a:pt x="106599" y="0"/>
                </a:lnTo>
                <a:lnTo>
                  <a:pt x="113929" y="951"/>
                </a:lnTo>
                <a:lnTo>
                  <a:pt x="121673" y="2538"/>
                </a:lnTo>
                <a:lnTo>
                  <a:pt x="129693" y="4548"/>
                </a:lnTo>
                <a:lnTo>
                  <a:pt x="135991" y="6841"/>
                </a:lnTo>
                <a:lnTo>
                  <a:pt x="141144" y="9322"/>
                </a:lnTo>
                <a:lnTo>
                  <a:pt x="145530" y="11928"/>
                </a:lnTo>
                <a:lnTo>
                  <a:pt x="152945" y="17365"/>
                </a:lnTo>
                <a:lnTo>
                  <a:pt x="156256" y="20148"/>
                </a:lnTo>
                <a:lnTo>
                  <a:pt x="158464" y="23908"/>
                </a:lnTo>
                <a:lnTo>
                  <a:pt x="160916" y="33166"/>
                </a:lnTo>
                <a:lnTo>
                  <a:pt x="161570" y="41160"/>
                </a:lnTo>
                <a:lnTo>
                  <a:pt x="162006" y="51251"/>
                </a:lnTo>
                <a:lnTo>
                  <a:pt x="162296" y="62741"/>
                </a:lnTo>
                <a:lnTo>
                  <a:pt x="161538" y="72306"/>
                </a:lnTo>
                <a:lnTo>
                  <a:pt x="160079" y="80588"/>
                </a:lnTo>
                <a:lnTo>
                  <a:pt x="158154" y="88014"/>
                </a:lnTo>
                <a:lnTo>
                  <a:pt x="155919" y="94870"/>
                </a:lnTo>
                <a:lnTo>
                  <a:pt x="153476" y="101345"/>
                </a:lnTo>
                <a:lnTo>
                  <a:pt x="150894" y="107568"/>
                </a:lnTo>
                <a:lnTo>
                  <a:pt x="147269" y="114573"/>
                </a:lnTo>
                <a:lnTo>
                  <a:pt x="142947" y="122101"/>
                </a:lnTo>
                <a:lnTo>
                  <a:pt x="138160" y="129977"/>
                </a:lnTo>
                <a:lnTo>
                  <a:pt x="133064" y="137133"/>
                </a:lnTo>
                <a:lnTo>
                  <a:pt x="127762" y="143808"/>
                </a:lnTo>
                <a:lnTo>
                  <a:pt x="122322" y="150163"/>
                </a:lnTo>
                <a:lnTo>
                  <a:pt x="117743" y="156305"/>
                </a:lnTo>
                <a:lnTo>
                  <a:pt x="113738" y="162305"/>
                </a:lnTo>
                <a:lnTo>
                  <a:pt x="110115" y="168210"/>
                </a:lnTo>
                <a:lnTo>
                  <a:pt x="102938" y="177861"/>
                </a:lnTo>
                <a:lnTo>
                  <a:pt x="82263" y="203825"/>
                </a:lnTo>
                <a:lnTo>
                  <a:pt x="73892" y="214940"/>
                </a:lnTo>
                <a:lnTo>
                  <a:pt x="67359" y="224254"/>
                </a:lnTo>
                <a:lnTo>
                  <a:pt x="62051" y="232369"/>
                </a:lnTo>
                <a:lnTo>
                  <a:pt x="58512" y="239684"/>
                </a:lnTo>
                <a:lnTo>
                  <a:pt x="56154" y="246466"/>
                </a:lnTo>
                <a:lnTo>
                  <a:pt x="54581" y="252892"/>
                </a:lnTo>
                <a:lnTo>
                  <a:pt x="52580" y="258128"/>
                </a:lnTo>
                <a:lnTo>
                  <a:pt x="47816" y="266487"/>
                </a:lnTo>
                <a:lnTo>
                  <a:pt x="45064" y="273377"/>
                </a:lnTo>
                <a:lnTo>
                  <a:pt x="43841" y="280566"/>
                </a:lnTo>
                <a:lnTo>
                  <a:pt x="43515" y="285151"/>
                </a:lnTo>
                <a:lnTo>
                  <a:pt x="43298" y="290112"/>
                </a:lnTo>
                <a:lnTo>
                  <a:pt x="44106" y="293419"/>
                </a:lnTo>
                <a:lnTo>
                  <a:pt x="45596" y="295624"/>
                </a:lnTo>
                <a:lnTo>
                  <a:pt x="47543" y="297094"/>
                </a:lnTo>
                <a:lnTo>
                  <a:pt x="51697" y="298074"/>
                </a:lnTo>
                <a:lnTo>
                  <a:pt x="57325" y="298727"/>
                </a:lnTo>
                <a:lnTo>
                  <a:pt x="63935" y="299163"/>
                </a:lnTo>
                <a:lnTo>
                  <a:pt x="71198" y="299453"/>
                </a:lnTo>
                <a:lnTo>
                  <a:pt x="86889" y="299776"/>
                </a:lnTo>
                <a:lnTo>
                  <a:pt x="94120" y="298910"/>
                </a:lnTo>
                <a:lnTo>
                  <a:pt x="100847" y="297379"/>
                </a:lnTo>
                <a:lnTo>
                  <a:pt x="107237" y="295407"/>
                </a:lnTo>
                <a:lnTo>
                  <a:pt x="114353" y="294092"/>
                </a:lnTo>
                <a:lnTo>
                  <a:pt x="121956" y="293215"/>
                </a:lnTo>
                <a:lnTo>
                  <a:pt x="129882" y="292630"/>
                </a:lnTo>
                <a:lnTo>
                  <a:pt x="137070" y="291288"/>
                </a:lnTo>
                <a:lnTo>
                  <a:pt x="143768" y="289441"/>
                </a:lnTo>
                <a:lnTo>
                  <a:pt x="150138" y="287257"/>
                </a:lnTo>
                <a:lnTo>
                  <a:pt x="174995" y="279750"/>
                </a:lnTo>
                <a:lnTo>
                  <a:pt x="190959" y="275082"/>
                </a:lnTo>
                <a:lnTo>
                  <a:pt x="204458" y="271969"/>
                </a:lnTo>
                <a:lnTo>
                  <a:pt x="216315" y="269894"/>
                </a:lnTo>
                <a:lnTo>
                  <a:pt x="257175" y="2657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49"/>
          <p:cNvSpPr/>
          <p:nvPr/>
        </p:nvSpPr>
        <p:spPr>
          <a:xfrm>
            <a:off x="6852284" y="1757362"/>
            <a:ext cx="85726" cy="257176"/>
          </a:xfrm>
          <a:custGeom>
            <a:avLst/>
            <a:gdLst/>
            <a:ahLst/>
            <a:cxnLst/>
            <a:rect l="0" t="0" r="0" b="0"/>
            <a:pathLst>
              <a:path w="85726" h="257176">
                <a:moveTo>
                  <a:pt x="0" y="0"/>
                </a:moveTo>
                <a:lnTo>
                  <a:pt x="4551" y="13652"/>
                </a:lnTo>
                <a:lnTo>
                  <a:pt x="5892" y="18627"/>
                </a:lnTo>
                <a:lnTo>
                  <a:pt x="6786" y="22895"/>
                </a:lnTo>
                <a:lnTo>
                  <a:pt x="7381" y="26694"/>
                </a:lnTo>
                <a:lnTo>
                  <a:pt x="9683" y="35893"/>
                </a:lnTo>
                <a:lnTo>
                  <a:pt x="17322" y="63895"/>
                </a:lnTo>
                <a:lnTo>
                  <a:pt x="21073" y="79744"/>
                </a:lnTo>
                <a:lnTo>
                  <a:pt x="24527" y="96025"/>
                </a:lnTo>
                <a:lnTo>
                  <a:pt x="30904" y="127450"/>
                </a:lnTo>
                <a:lnTo>
                  <a:pt x="36913" y="154117"/>
                </a:lnTo>
                <a:lnTo>
                  <a:pt x="40801" y="165610"/>
                </a:lnTo>
                <a:lnTo>
                  <a:pt x="45298" y="176129"/>
                </a:lnTo>
                <a:lnTo>
                  <a:pt x="61653" y="208993"/>
                </a:lnTo>
                <a:lnTo>
                  <a:pt x="64915" y="214576"/>
                </a:lnTo>
                <a:lnTo>
                  <a:pt x="68042" y="219251"/>
                </a:lnTo>
                <a:lnTo>
                  <a:pt x="71079" y="223320"/>
                </a:lnTo>
                <a:lnTo>
                  <a:pt x="73104" y="226985"/>
                </a:lnTo>
                <a:lnTo>
                  <a:pt x="75354" y="233597"/>
                </a:lnTo>
                <a:lnTo>
                  <a:pt x="76906" y="236694"/>
                </a:lnTo>
                <a:lnTo>
                  <a:pt x="78893" y="239711"/>
                </a:lnTo>
                <a:lnTo>
                  <a:pt x="81171" y="242675"/>
                </a:lnTo>
                <a:lnTo>
                  <a:pt x="83701" y="248508"/>
                </a:lnTo>
                <a:lnTo>
                  <a:pt x="85725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50"/>
          <p:cNvSpPr/>
          <p:nvPr/>
        </p:nvSpPr>
        <p:spPr>
          <a:xfrm>
            <a:off x="6757987" y="1843087"/>
            <a:ext cx="248604" cy="51436"/>
          </a:xfrm>
          <a:custGeom>
            <a:avLst/>
            <a:gdLst/>
            <a:ahLst/>
            <a:cxnLst/>
            <a:rect l="0" t="0" r="0" b="0"/>
            <a:pathLst>
              <a:path w="248604" h="51436">
                <a:moveTo>
                  <a:pt x="0" y="51435"/>
                </a:moveTo>
                <a:lnTo>
                  <a:pt x="13653" y="46884"/>
                </a:lnTo>
                <a:lnTo>
                  <a:pt x="19579" y="44591"/>
                </a:lnTo>
                <a:lnTo>
                  <a:pt x="25436" y="42110"/>
                </a:lnTo>
                <a:lnTo>
                  <a:pt x="31245" y="39503"/>
                </a:lnTo>
                <a:lnTo>
                  <a:pt x="37023" y="37766"/>
                </a:lnTo>
                <a:lnTo>
                  <a:pt x="42779" y="36607"/>
                </a:lnTo>
                <a:lnTo>
                  <a:pt x="48522" y="35835"/>
                </a:lnTo>
                <a:lnTo>
                  <a:pt x="55208" y="34367"/>
                </a:lnTo>
                <a:lnTo>
                  <a:pt x="62523" y="32437"/>
                </a:lnTo>
                <a:lnTo>
                  <a:pt x="70257" y="30197"/>
                </a:lnTo>
                <a:lnTo>
                  <a:pt x="78270" y="28704"/>
                </a:lnTo>
                <a:lnTo>
                  <a:pt x="86471" y="27708"/>
                </a:lnTo>
                <a:lnTo>
                  <a:pt x="94794" y="27045"/>
                </a:lnTo>
                <a:lnTo>
                  <a:pt x="102249" y="25650"/>
                </a:lnTo>
                <a:lnTo>
                  <a:pt x="109124" y="23768"/>
                </a:lnTo>
                <a:lnTo>
                  <a:pt x="115612" y="21560"/>
                </a:lnTo>
                <a:lnTo>
                  <a:pt x="124699" y="19136"/>
                </a:lnTo>
                <a:lnTo>
                  <a:pt x="147497" y="13902"/>
                </a:lnTo>
                <a:lnTo>
                  <a:pt x="176044" y="8401"/>
                </a:lnTo>
                <a:lnTo>
                  <a:pt x="191658" y="5601"/>
                </a:lnTo>
                <a:lnTo>
                  <a:pt x="203972" y="3734"/>
                </a:lnTo>
                <a:lnTo>
                  <a:pt x="214086" y="2489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51"/>
          <p:cNvSpPr/>
          <p:nvPr/>
        </p:nvSpPr>
        <p:spPr>
          <a:xfrm>
            <a:off x="7049452" y="1783080"/>
            <a:ext cx="222496" cy="420009"/>
          </a:xfrm>
          <a:custGeom>
            <a:avLst/>
            <a:gdLst/>
            <a:ahLst/>
            <a:cxnLst/>
            <a:rect l="0" t="0" r="0" b="0"/>
            <a:pathLst>
              <a:path w="222496" h="420009">
                <a:moveTo>
                  <a:pt x="51435" y="0"/>
                </a:moveTo>
                <a:lnTo>
                  <a:pt x="51435" y="72124"/>
                </a:lnTo>
                <a:lnTo>
                  <a:pt x="52388" y="81420"/>
                </a:lnTo>
                <a:lnTo>
                  <a:pt x="53975" y="89522"/>
                </a:lnTo>
                <a:lnTo>
                  <a:pt x="55986" y="96829"/>
                </a:lnTo>
                <a:lnTo>
                  <a:pt x="57327" y="103605"/>
                </a:lnTo>
                <a:lnTo>
                  <a:pt x="58816" y="116214"/>
                </a:lnTo>
                <a:lnTo>
                  <a:pt x="62018" y="125628"/>
                </a:lnTo>
                <a:lnTo>
                  <a:pt x="66616" y="132987"/>
                </a:lnTo>
                <a:lnTo>
                  <a:pt x="71835" y="139433"/>
                </a:lnTo>
                <a:lnTo>
                  <a:pt x="75513" y="143437"/>
                </a:lnTo>
                <a:lnTo>
                  <a:pt x="91447" y="159941"/>
                </a:lnTo>
                <a:lnTo>
                  <a:pt x="94303" y="160919"/>
                </a:lnTo>
                <a:lnTo>
                  <a:pt x="98110" y="161572"/>
                </a:lnTo>
                <a:lnTo>
                  <a:pt x="102555" y="162007"/>
                </a:lnTo>
                <a:lnTo>
                  <a:pt x="106470" y="162297"/>
                </a:lnTo>
                <a:lnTo>
                  <a:pt x="113360" y="162619"/>
                </a:lnTo>
                <a:lnTo>
                  <a:pt x="116531" y="161753"/>
                </a:lnTo>
                <a:lnTo>
                  <a:pt x="122594" y="158250"/>
                </a:lnTo>
                <a:lnTo>
                  <a:pt x="128464" y="153518"/>
                </a:lnTo>
                <a:lnTo>
                  <a:pt x="135200" y="147288"/>
                </a:lnTo>
                <a:lnTo>
                  <a:pt x="144544" y="138168"/>
                </a:lnTo>
                <a:lnTo>
                  <a:pt x="150655" y="131164"/>
                </a:lnTo>
                <a:lnTo>
                  <a:pt x="157587" y="122686"/>
                </a:lnTo>
                <a:lnTo>
                  <a:pt x="165065" y="113223"/>
                </a:lnTo>
                <a:lnTo>
                  <a:pt x="170051" y="105962"/>
                </a:lnTo>
                <a:lnTo>
                  <a:pt x="175591" y="95354"/>
                </a:lnTo>
                <a:lnTo>
                  <a:pt x="178053" y="82384"/>
                </a:lnTo>
                <a:lnTo>
                  <a:pt x="178709" y="74925"/>
                </a:lnTo>
                <a:lnTo>
                  <a:pt x="179147" y="68048"/>
                </a:lnTo>
                <a:lnTo>
                  <a:pt x="179633" y="55326"/>
                </a:lnTo>
                <a:lnTo>
                  <a:pt x="179908" y="42004"/>
                </a:lnTo>
                <a:lnTo>
                  <a:pt x="179988" y="22923"/>
                </a:lnTo>
                <a:lnTo>
                  <a:pt x="180012" y="40129"/>
                </a:lnTo>
                <a:lnTo>
                  <a:pt x="180968" y="47708"/>
                </a:lnTo>
                <a:lnTo>
                  <a:pt x="187817" y="70545"/>
                </a:lnTo>
                <a:lnTo>
                  <a:pt x="196504" y="106600"/>
                </a:lnTo>
                <a:lnTo>
                  <a:pt x="199583" y="122502"/>
                </a:lnTo>
                <a:lnTo>
                  <a:pt x="201635" y="135960"/>
                </a:lnTo>
                <a:lnTo>
                  <a:pt x="203003" y="147790"/>
                </a:lnTo>
                <a:lnTo>
                  <a:pt x="204868" y="158534"/>
                </a:lnTo>
                <a:lnTo>
                  <a:pt x="207063" y="168554"/>
                </a:lnTo>
                <a:lnTo>
                  <a:pt x="209480" y="178092"/>
                </a:lnTo>
                <a:lnTo>
                  <a:pt x="211091" y="186355"/>
                </a:lnTo>
                <a:lnTo>
                  <a:pt x="212165" y="193769"/>
                </a:lnTo>
                <a:lnTo>
                  <a:pt x="212881" y="200617"/>
                </a:lnTo>
                <a:lnTo>
                  <a:pt x="214310" y="209944"/>
                </a:lnTo>
                <a:lnTo>
                  <a:pt x="218440" y="233008"/>
                </a:lnTo>
                <a:lnTo>
                  <a:pt x="219922" y="243921"/>
                </a:lnTo>
                <a:lnTo>
                  <a:pt x="220909" y="254054"/>
                </a:lnTo>
                <a:lnTo>
                  <a:pt x="221568" y="263667"/>
                </a:lnTo>
                <a:lnTo>
                  <a:pt x="222300" y="279428"/>
                </a:lnTo>
                <a:lnTo>
                  <a:pt x="222495" y="286297"/>
                </a:lnTo>
                <a:lnTo>
                  <a:pt x="220171" y="299010"/>
                </a:lnTo>
                <a:lnTo>
                  <a:pt x="218219" y="305068"/>
                </a:lnTo>
                <a:lnTo>
                  <a:pt x="210969" y="324498"/>
                </a:lnTo>
                <a:lnTo>
                  <a:pt x="206368" y="336347"/>
                </a:lnTo>
                <a:lnTo>
                  <a:pt x="201396" y="345199"/>
                </a:lnTo>
                <a:lnTo>
                  <a:pt x="196177" y="352052"/>
                </a:lnTo>
                <a:lnTo>
                  <a:pt x="190792" y="357574"/>
                </a:lnTo>
                <a:lnTo>
                  <a:pt x="186250" y="363160"/>
                </a:lnTo>
                <a:lnTo>
                  <a:pt x="182269" y="368789"/>
                </a:lnTo>
                <a:lnTo>
                  <a:pt x="178663" y="374447"/>
                </a:lnTo>
                <a:lnTo>
                  <a:pt x="173401" y="379171"/>
                </a:lnTo>
                <a:lnTo>
                  <a:pt x="167036" y="383273"/>
                </a:lnTo>
                <a:lnTo>
                  <a:pt x="159935" y="386960"/>
                </a:lnTo>
                <a:lnTo>
                  <a:pt x="154248" y="390371"/>
                </a:lnTo>
                <a:lnTo>
                  <a:pt x="149504" y="393597"/>
                </a:lnTo>
                <a:lnTo>
                  <a:pt x="145390" y="396700"/>
                </a:lnTo>
                <a:lnTo>
                  <a:pt x="139789" y="399722"/>
                </a:lnTo>
                <a:lnTo>
                  <a:pt x="133197" y="402689"/>
                </a:lnTo>
                <a:lnTo>
                  <a:pt x="125946" y="405619"/>
                </a:lnTo>
                <a:lnTo>
                  <a:pt x="119207" y="408525"/>
                </a:lnTo>
                <a:lnTo>
                  <a:pt x="106639" y="414294"/>
                </a:lnTo>
                <a:lnTo>
                  <a:pt x="100620" y="416213"/>
                </a:lnTo>
                <a:lnTo>
                  <a:pt x="94702" y="417493"/>
                </a:lnTo>
                <a:lnTo>
                  <a:pt x="88852" y="418346"/>
                </a:lnTo>
                <a:lnTo>
                  <a:pt x="82095" y="418915"/>
                </a:lnTo>
                <a:lnTo>
                  <a:pt x="74733" y="419294"/>
                </a:lnTo>
                <a:lnTo>
                  <a:pt x="55798" y="419827"/>
                </a:lnTo>
                <a:lnTo>
                  <a:pt x="36316" y="420008"/>
                </a:lnTo>
                <a:lnTo>
                  <a:pt x="31831" y="419070"/>
                </a:lnTo>
                <a:lnTo>
                  <a:pt x="27888" y="417492"/>
                </a:lnTo>
                <a:lnTo>
                  <a:pt x="20967" y="413199"/>
                </a:lnTo>
                <a:lnTo>
                  <a:pt x="14716" y="408117"/>
                </a:lnTo>
                <a:lnTo>
                  <a:pt x="11716" y="406380"/>
                </a:lnTo>
                <a:lnTo>
                  <a:pt x="5842" y="404451"/>
                </a:lnTo>
                <a:lnTo>
                  <a:pt x="3895" y="402984"/>
                </a:lnTo>
                <a:lnTo>
                  <a:pt x="2597" y="401053"/>
                </a:lnTo>
                <a:lnTo>
                  <a:pt x="0" y="3857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52"/>
          <p:cNvSpPr/>
          <p:nvPr/>
        </p:nvSpPr>
        <p:spPr>
          <a:xfrm>
            <a:off x="7315200" y="1868805"/>
            <a:ext cx="197168" cy="25718"/>
          </a:xfrm>
          <a:custGeom>
            <a:avLst/>
            <a:gdLst/>
            <a:ahLst/>
            <a:cxnLst/>
            <a:rect l="0" t="0" r="0" b="0"/>
            <a:pathLst>
              <a:path w="197168" h="25718">
                <a:moveTo>
                  <a:pt x="0" y="25717"/>
                </a:moveTo>
                <a:lnTo>
                  <a:pt x="54656" y="25717"/>
                </a:lnTo>
                <a:lnTo>
                  <a:pt x="67870" y="24765"/>
                </a:lnTo>
                <a:lnTo>
                  <a:pt x="120756" y="19826"/>
                </a:lnTo>
                <a:lnTo>
                  <a:pt x="142887" y="18336"/>
                </a:lnTo>
                <a:lnTo>
                  <a:pt x="151455" y="16987"/>
                </a:lnTo>
                <a:lnTo>
                  <a:pt x="159073" y="15134"/>
                </a:lnTo>
                <a:lnTo>
                  <a:pt x="166055" y="12947"/>
                </a:lnTo>
                <a:lnTo>
                  <a:pt x="171663" y="11489"/>
                </a:lnTo>
                <a:lnTo>
                  <a:pt x="176355" y="10516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53"/>
          <p:cNvSpPr/>
          <p:nvPr/>
        </p:nvSpPr>
        <p:spPr>
          <a:xfrm>
            <a:off x="7546657" y="1748789"/>
            <a:ext cx="51436" cy="282894"/>
          </a:xfrm>
          <a:custGeom>
            <a:avLst/>
            <a:gdLst/>
            <a:ahLst/>
            <a:cxnLst/>
            <a:rect l="0" t="0" r="0" b="0"/>
            <a:pathLst>
              <a:path w="51436" h="282894">
                <a:moveTo>
                  <a:pt x="0" y="0"/>
                </a:moveTo>
                <a:lnTo>
                  <a:pt x="4551" y="13653"/>
                </a:lnTo>
                <a:lnTo>
                  <a:pt x="5892" y="18627"/>
                </a:lnTo>
                <a:lnTo>
                  <a:pt x="7381" y="26694"/>
                </a:lnTo>
                <a:lnTo>
                  <a:pt x="7778" y="33036"/>
                </a:lnTo>
                <a:lnTo>
                  <a:pt x="8220" y="50243"/>
                </a:lnTo>
                <a:lnTo>
                  <a:pt x="8542" y="90834"/>
                </a:lnTo>
                <a:lnTo>
                  <a:pt x="10457" y="101514"/>
                </a:lnTo>
                <a:lnTo>
                  <a:pt x="13639" y="115301"/>
                </a:lnTo>
                <a:lnTo>
                  <a:pt x="27882" y="171684"/>
                </a:lnTo>
                <a:lnTo>
                  <a:pt x="30019" y="182083"/>
                </a:lnTo>
                <a:lnTo>
                  <a:pt x="31442" y="190922"/>
                </a:lnTo>
                <a:lnTo>
                  <a:pt x="32392" y="198719"/>
                </a:lnTo>
                <a:lnTo>
                  <a:pt x="33024" y="204869"/>
                </a:lnTo>
                <a:lnTo>
                  <a:pt x="33446" y="209922"/>
                </a:lnTo>
                <a:lnTo>
                  <a:pt x="33728" y="214243"/>
                </a:lnTo>
                <a:lnTo>
                  <a:pt x="34867" y="219982"/>
                </a:lnTo>
                <a:lnTo>
                  <a:pt x="36580" y="226665"/>
                </a:lnTo>
                <a:lnTo>
                  <a:pt x="38674" y="233977"/>
                </a:lnTo>
                <a:lnTo>
                  <a:pt x="41023" y="240758"/>
                </a:lnTo>
                <a:lnTo>
                  <a:pt x="43541" y="247183"/>
                </a:lnTo>
                <a:lnTo>
                  <a:pt x="46173" y="253371"/>
                </a:lnTo>
                <a:lnTo>
                  <a:pt x="47927" y="258449"/>
                </a:lnTo>
                <a:lnTo>
                  <a:pt x="49096" y="262787"/>
                </a:lnTo>
                <a:lnTo>
                  <a:pt x="50396" y="270147"/>
                </a:lnTo>
                <a:lnTo>
                  <a:pt x="50742" y="273443"/>
                </a:lnTo>
                <a:lnTo>
                  <a:pt x="51435" y="2828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54"/>
          <p:cNvSpPr/>
          <p:nvPr/>
        </p:nvSpPr>
        <p:spPr>
          <a:xfrm>
            <a:off x="7680005" y="1705927"/>
            <a:ext cx="171396" cy="324891"/>
          </a:xfrm>
          <a:custGeom>
            <a:avLst/>
            <a:gdLst/>
            <a:ahLst/>
            <a:cxnLst/>
            <a:rect l="0" t="0" r="0" b="0"/>
            <a:pathLst>
              <a:path w="171396" h="324891">
                <a:moveTo>
                  <a:pt x="55247" y="42862"/>
                </a:moveTo>
                <a:lnTo>
                  <a:pt x="59798" y="33761"/>
                </a:lnTo>
                <a:lnTo>
                  <a:pt x="62032" y="24212"/>
                </a:lnTo>
                <a:lnTo>
                  <a:pt x="63467" y="11662"/>
                </a:lnTo>
                <a:lnTo>
                  <a:pt x="62632" y="9680"/>
                </a:lnTo>
                <a:lnTo>
                  <a:pt x="59165" y="4937"/>
                </a:lnTo>
                <a:lnTo>
                  <a:pt x="56906" y="3291"/>
                </a:lnTo>
                <a:lnTo>
                  <a:pt x="51857" y="1463"/>
                </a:lnTo>
                <a:lnTo>
                  <a:pt x="50130" y="1928"/>
                </a:lnTo>
                <a:lnTo>
                  <a:pt x="48978" y="3190"/>
                </a:lnTo>
                <a:lnTo>
                  <a:pt x="48210" y="4984"/>
                </a:lnTo>
                <a:lnTo>
                  <a:pt x="46745" y="6180"/>
                </a:lnTo>
                <a:lnTo>
                  <a:pt x="44817" y="6978"/>
                </a:lnTo>
                <a:lnTo>
                  <a:pt x="42579" y="7509"/>
                </a:lnTo>
                <a:lnTo>
                  <a:pt x="37551" y="10640"/>
                </a:lnTo>
                <a:lnTo>
                  <a:pt x="34877" y="12808"/>
                </a:lnTo>
                <a:lnTo>
                  <a:pt x="32142" y="16159"/>
                </a:lnTo>
                <a:lnTo>
                  <a:pt x="29367" y="20298"/>
                </a:lnTo>
                <a:lnTo>
                  <a:pt x="26564" y="24962"/>
                </a:lnTo>
                <a:lnTo>
                  <a:pt x="23742" y="30929"/>
                </a:lnTo>
                <a:lnTo>
                  <a:pt x="20909" y="37764"/>
                </a:lnTo>
                <a:lnTo>
                  <a:pt x="18067" y="45179"/>
                </a:lnTo>
                <a:lnTo>
                  <a:pt x="15220" y="52027"/>
                </a:lnTo>
                <a:lnTo>
                  <a:pt x="12371" y="58497"/>
                </a:lnTo>
                <a:lnTo>
                  <a:pt x="9518" y="64716"/>
                </a:lnTo>
                <a:lnTo>
                  <a:pt x="6663" y="72671"/>
                </a:lnTo>
                <a:lnTo>
                  <a:pt x="3808" y="81785"/>
                </a:lnTo>
                <a:lnTo>
                  <a:pt x="952" y="91671"/>
                </a:lnTo>
                <a:lnTo>
                  <a:pt x="0" y="101119"/>
                </a:lnTo>
                <a:lnTo>
                  <a:pt x="319" y="110275"/>
                </a:lnTo>
                <a:lnTo>
                  <a:pt x="1483" y="119237"/>
                </a:lnTo>
                <a:lnTo>
                  <a:pt x="4164" y="127116"/>
                </a:lnTo>
                <a:lnTo>
                  <a:pt x="7857" y="134274"/>
                </a:lnTo>
                <a:lnTo>
                  <a:pt x="12224" y="140951"/>
                </a:lnTo>
                <a:lnTo>
                  <a:pt x="17040" y="145402"/>
                </a:lnTo>
                <a:lnTo>
                  <a:pt x="22155" y="148370"/>
                </a:lnTo>
                <a:lnTo>
                  <a:pt x="27471" y="150348"/>
                </a:lnTo>
                <a:lnTo>
                  <a:pt x="31967" y="152620"/>
                </a:lnTo>
                <a:lnTo>
                  <a:pt x="35917" y="155086"/>
                </a:lnTo>
                <a:lnTo>
                  <a:pt x="39502" y="157684"/>
                </a:lnTo>
                <a:lnTo>
                  <a:pt x="43798" y="160367"/>
                </a:lnTo>
                <a:lnTo>
                  <a:pt x="48567" y="163109"/>
                </a:lnTo>
                <a:lnTo>
                  <a:pt x="58945" y="168695"/>
                </a:lnTo>
                <a:lnTo>
                  <a:pt x="69908" y="174353"/>
                </a:lnTo>
                <a:lnTo>
                  <a:pt x="76451" y="177196"/>
                </a:lnTo>
                <a:lnTo>
                  <a:pt x="83671" y="180043"/>
                </a:lnTo>
                <a:lnTo>
                  <a:pt x="91341" y="182894"/>
                </a:lnTo>
                <a:lnTo>
                  <a:pt x="97407" y="186699"/>
                </a:lnTo>
                <a:lnTo>
                  <a:pt x="102404" y="191141"/>
                </a:lnTo>
                <a:lnTo>
                  <a:pt x="106687" y="196007"/>
                </a:lnTo>
                <a:lnTo>
                  <a:pt x="114306" y="203062"/>
                </a:lnTo>
                <a:lnTo>
                  <a:pt x="124148" y="211574"/>
                </a:lnTo>
                <a:lnTo>
                  <a:pt x="135470" y="221060"/>
                </a:lnTo>
                <a:lnTo>
                  <a:pt x="144925" y="228336"/>
                </a:lnTo>
                <a:lnTo>
                  <a:pt x="153132" y="234139"/>
                </a:lnTo>
                <a:lnTo>
                  <a:pt x="160509" y="238960"/>
                </a:lnTo>
                <a:lnTo>
                  <a:pt x="165426" y="244079"/>
                </a:lnTo>
                <a:lnTo>
                  <a:pt x="168705" y="249397"/>
                </a:lnTo>
                <a:lnTo>
                  <a:pt x="170891" y="254847"/>
                </a:lnTo>
                <a:lnTo>
                  <a:pt x="171395" y="259433"/>
                </a:lnTo>
                <a:lnTo>
                  <a:pt x="170780" y="263443"/>
                </a:lnTo>
                <a:lnTo>
                  <a:pt x="169416" y="267069"/>
                </a:lnTo>
                <a:lnTo>
                  <a:pt x="167902" y="276177"/>
                </a:lnTo>
                <a:lnTo>
                  <a:pt x="167498" y="281273"/>
                </a:lnTo>
                <a:lnTo>
                  <a:pt x="166276" y="285623"/>
                </a:lnTo>
                <a:lnTo>
                  <a:pt x="162378" y="292996"/>
                </a:lnTo>
                <a:lnTo>
                  <a:pt x="159052" y="296296"/>
                </a:lnTo>
                <a:lnTo>
                  <a:pt x="154931" y="299448"/>
                </a:lnTo>
                <a:lnTo>
                  <a:pt x="150278" y="302502"/>
                </a:lnTo>
                <a:lnTo>
                  <a:pt x="143367" y="306443"/>
                </a:lnTo>
                <a:lnTo>
                  <a:pt x="125527" y="315902"/>
                </a:lnTo>
                <a:lnTo>
                  <a:pt x="117340" y="319186"/>
                </a:lnTo>
                <a:lnTo>
                  <a:pt x="109977" y="321376"/>
                </a:lnTo>
                <a:lnTo>
                  <a:pt x="103164" y="322836"/>
                </a:lnTo>
                <a:lnTo>
                  <a:pt x="96717" y="323809"/>
                </a:lnTo>
                <a:lnTo>
                  <a:pt x="90514" y="324457"/>
                </a:lnTo>
                <a:lnTo>
                  <a:pt x="84473" y="324890"/>
                </a:lnTo>
                <a:lnTo>
                  <a:pt x="79494" y="324226"/>
                </a:lnTo>
                <a:lnTo>
                  <a:pt x="75222" y="322831"/>
                </a:lnTo>
                <a:lnTo>
                  <a:pt x="71421" y="320948"/>
                </a:lnTo>
                <a:lnTo>
                  <a:pt x="67935" y="318740"/>
                </a:lnTo>
                <a:lnTo>
                  <a:pt x="64658" y="316316"/>
                </a:lnTo>
                <a:lnTo>
                  <a:pt x="61521" y="313747"/>
                </a:lnTo>
                <a:lnTo>
                  <a:pt x="58477" y="310130"/>
                </a:lnTo>
                <a:lnTo>
                  <a:pt x="55495" y="305813"/>
                </a:lnTo>
                <a:lnTo>
                  <a:pt x="52555" y="301030"/>
                </a:lnTo>
                <a:lnTo>
                  <a:pt x="50595" y="295937"/>
                </a:lnTo>
                <a:lnTo>
                  <a:pt x="49288" y="290636"/>
                </a:lnTo>
                <a:lnTo>
                  <a:pt x="48417" y="285198"/>
                </a:lnTo>
                <a:lnTo>
                  <a:pt x="47836" y="279667"/>
                </a:lnTo>
                <a:lnTo>
                  <a:pt x="47449" y="274075"/>
                </a:lnTo>
                <a:lnTo>
                  <a:pt x="47191" y="268441"/>
                </a:lnTo>
                <a:lnTo>
                  <a:pt x="47972" y="261829"/>
                </a:lnTo>
                <a:lnTo>
                  <a:pt x="49444" y="254562"/>
                </a:lnTo>
                <a:lnTo>
                  <a:pt x="51379" y="246861"/>
                </a:lnTo>
                <a:lnTo>
                  <a:pt x="53621" y="236011"/>
                </a:lnTo>
                <a:lnTo>
                  <a:pt x="58652" y="208716"/>
                </a:lnTo>
                <a:lnTo>
                  <a:pt x="62279" y="196294"/>
                </a:lnTo>
                <a:lnTo>
                  <a:pt x="66602" y="185155"/>
                </a:lnTo>
                <a:lnTo>
                  <a:pt x="71390" y="174872"/>
                </a:lnTo>
                <a:lnTo>
                  <a:pt x="76487" y="165159"/>
                </a:lnTo>
                <a:lnTo>
                  <a:pt x="81789" y="155826"/>
                </a:lnTo>
                <a:lnTo>
                  <a:pt x="87230" y="146746"/>
                </a:lnTo>
                <a:lnTo>
                  <a:pt x="91808" y="137836"/>
                </a:lnTo>
                <a:lnTo>
                  <a:pt x="95814" y="129038"/>
                </a:lnTo>
                <a:lnTo>
                  <a:pt x="99437" y="120315"/>
                </a:lnTo>
                <a:lnTo>
                  <a:pt x="102805" y="110690"/>
                </a:lnTo>
                <a:lnTo>
                  <a:pt x="106002" y="100464"/>
                </a:lnTo>
                <a:lnTo>
                  <a:pt x="112095" y="79893"/>
                </a:lnTo>
                <a:lnTo>
                  <a:pt x="117977" y="61226"/>
                </a:lnTo>
                <a:lnTo>
                  <a:pt x="119928" y="54152"/>
                </a:lnTo>
                <a:lnTo>
                  <a:pt x="121227" y="48484"/>
                </a:lnTo>
                <a:lnTo>
                  <a:pt x="122094" y="43753"/>
                </a:lnTo>
                <a:lnTo>
                  <a:pt x="121719" y="38693"/>
                </a:lnTo>
                <a:lnTo>
                  <a:pt x="120517" y="33416"/>
                </a:lnTo>
                <a:lnTo>
                  <a:pt x="116640" y="23424"/>
                </a:lnTo>
                <a:lnTo>
                  <a:pt x="111744" y="15808"/>
                </a:lnTo>
                <a:lnTo>
                  <a:pt x="108151" y="12444"/>
                </a:lnTo>
                <a:lnTo>
                  <a:pt x="103852" y="9248"/>
                </a:lnTo>
                <a:lnTo>
                  <a:pt x="8953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55"/>
          <p:cNvSpPr/>
          <p:nvPr/>
        </p:nvSpPr>
        <p:spPr>
          <a:xfrm>
            <a:off x="7949565" y="1783080"/>
            <a:ext cx="240030" cy="25718"/>
          </a:xfrm>
          <a:custGeom>
            <a:avLst/>
            <a:gdLst/>
            <a:ahLst/>
            <a:cxnLst/>
            <a:rect l="0" t="0" r="0" b="0"/>
            <a:pathLst>
              <a:path w="240030" h="25718">
                <a:moveTo>
                  <a:pt x="0" y="25717"/>
                </a:moveTo>
                <a:lnTo>
                  <a:pt x="35794" y="25717"/>
                </a:lnTo>
                <a:lnTo>
                  <a:pt x="45770" y="24765"/>
                </a:lnTo>
                <a:lnTo>
                  <a:pt x="57184" y="23177"/>
                </a:lnTo>
                <a:lnTo>
                  <a:pt x="69555" y="21166"/>
                </a:lnTo>
                <a:lnTo>
                  <a:pt x="80660" y="19826"/>
                </a:lnTo>
                <a:lnTo>
                  <a:pt x="90921" y="18932"/>
                </a:lnTo>
                <a:lnTo>
                  <a:pt x="100618" y="18336"/>
                </a:lnTo>
                <a:lnTo>
                  <a:pt x="108989" y="16987"/>
                </a:lnTo>
                <a:lnTo>
                  <a:pt x="116475" y="15134"/>
                </a:lnTo>
                <a:lnTo>
                  <a:pt x="123370" y="12947"/>
                </a:lnTo>
                <a:lnTo>
                  <a:pt x="132729" y="11489"/>
                </a:lnTo>
                <a:lnTo>
                  <a:pt x="143731" y="10516"/>
                </a:lnTo>
                <a:lnTo>
                  <a:pt x="155827" y="9868"/>
                </a:lnTo>
                <a:lnTo>
                  <a:pt x="167702" y="8484"/>
                </a:lnTo>
                <a:lnTo>
                  <a:pt x="179429" y="6608"/>
                </a:lnTo>
                <a:lnTo>
                  <a:pt x="24002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56"/>
          <p:cNvSpPr/>
          <p:nvPr/>
        </p:nvSpPr>
        <p:spPr>
          <a:xfrm>
            <a:off x="7992427" y="1877377"/>
            <a:ext cx="265749" cy="34291"/>
          </a:xfrm>
          <a:custGeom>
            <a:avLst/>
            <a:gdLst/>
            <a:ahLst/>
            <a:cxnLst/>
            <a:rect l="0" t="0" r="0" b="0"/>
            <a:pathLst>
              <a:path w="265749" h="34291">
                <a:moveTo>
                  <a:pt x="0" y="34290"/>
                </a:moveTo>
                <a:lnTo>
                  <a:pt x="13653" y="34290"/>
                </a:lnTo>
                <a:lnTo>
                  <a:pt x="20531" y="33337"/>
                </a:lnTo>
                <a:lnTo>
                  <a:pt x="27976" y="31750"/>
                </a:lnTo>
                <a:lnTo>
                  <a:pt x="35795" y="29739"/>
                </a:lnTo>
                <a:lnTo>
                  <a:pt x="42914" y="28399"/>
                </a:lnTo>
                <a:lnTo>
                  <a:pt x="49564" y="27505"/>
                </a:lnTo>
                <a:lnTo>
                  <a:pt x="55904" y="26909"/>
                </a:lnTo>
                <a:lnTo>
                  <a:pt x="62985" y="25559"/>
                </a:lnTo>
                <a:lnTo>
                  <a:pt x="70566" y="23707"/>
                </a:lnTo>
                <a:lnTo>
                  <a:pt x="78476" y="21520"/>
                </a:lnTo>
                <a:lnTo>
                  <a:pt x="86608" y="20062"/>
                </a:lnTo>
                <a:lnTo>
                  <a:pt x="94886" y="19089"/>
                </a:lnTo>
                <a:lnTo>
                  <a:pt x="103262" y="18441"/>
                </a:lnTo>
                <a:lnTo>
                  <a:pt x="113609" y="17057"/>
                </a:lnTo>
                <a:lnTo>
                  <a:pt x="125269" y="15181"/>
                </a:lnTo>
                <a:lnTo>
                  <a:pt x="137806" y="12978"/>
                </a:lnTo>
                <a:lnTo>
                  <a:pt x="149021" y="11510"/>
                </a:lnTo>
                <a:lnTo>
                  <a:pt x="159354" y="10531"/>
                </a:lnTo>
                <a:lnTo>
                  <a:pt x="169101" y="9878"/>
                </a:lnTo>
                <a:lnTo>
                  <a:pt x="185011" y="9153"/>
                </a:lnTo>
                <a:lnTo>
                  <a:pt x="191921" y="8959"/>
                </a:lnTo>
                <a:lnTo>
                  <a:pt x="198433" y="7878"/>
                </a:lnTo>
                <a:lnTo>
                  <a:pt x="204678" y="6204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57"/>
          <p:cNvSpPr/>
          <p:nvPr/>
        </p:nvSpPr>
        <p:spPr>
          <a:xfrm>
            <a:off x="8283892" y="1714500"/>
            <a:ext cx="77153" cy="300038"/>
          </a:xfrm>
          <a:custGeom>
            <a:avLst/>
            <a:gdLst/>
            <a:ahLst/>
            <a:cxnLst/>
            <a:rect l="0" t="0" r="0" b="0"/>
            <a:pathLst>
              <a:path w="77153" h="300038">
                <a:moveTo>
                  <a:pt x="0" y="0"/>
                </a:moveTo>
                <a:lnTo>
                  <a:pt x="9102" y="4550"/>
                </a:lnTo>
                <a:lnTo>
                  <a:pt x="11783" y="7796"/>
                </a:lnTo>
                <a:lnTo>
                  <a:pt x="13570" y="11865"/>
                </a:lnTo>
                <a:lnTo>
                  <a:pt x="14762" y="16482"/>
                </a:lnTo>
                <a:lnTo>
                  <a:pt x="14604" y="22418"/>
                </a:lnTo>
                <a:lnTo>
                  <a:pt x="13546" y="29233"/>
                </a:lnTo>
                <a:lnTo>
                  <a:pt x="11889" y="36633"/>
                </a:lnTo>
                <a:lnTo>
                  <a:pt x="10783" y="43472"/>
                </a:lnTo>
                <a:lnTo>
                  <a:pt x="10046" y="49936"/>
                </a:lnTo>
                <a:lnTo>
                  <a:pt x="9555" y="56151"/>
                </a:lnTo>
                <a:lnTo>
                  <a:pt x="10180" y="67914"/>
                </a:lnTo>
                <a:lnTo>
                  <a:pt x="11550" y="83376"/>
                </a:lnTo>
                <a:lnTo>
                  <a:pt x="13414" y="101304"/>
                </a:lnTo>
                <a:lnTo>
                  <a:pt x="14658" y="115160"/>
                </a:lnTo>
                <a:lnTo>
                  <a:pt x="15488" y="126304"/>
                </a:lnTo>
                <a:lnTo>
                  <a:pt x="16040" y="135637"/>
                </a:lnTo>
                <a:lnTo>
                  <a:pt x="17360" y="146622"/>
                </a:lnTo>
                <a:lnTo>
                  <a:pt x="19194" y="158708"/>
                </a:lnTo>
                <a:lnTo>
                  <a:pt x="21369" y="171528"/>
                </a:lnTo>
                <a:lnTo>
                  <a:pt x="22818" y="181979"/>
                </a:lnTo>
                <a:lnTo>
                  <a:pt x="23785" y="190852"/>
                </a:lnTo>
                <a:lnTo>
                  <a:pt x="24429" y="198672"/>
                </a:lnTo>
                <a:lnTo>
                  <a:pt x="25810" y="205790"/>
                </a:lnTo>
                <a:lnTo>
                  <a:pt x="27685" y="212441"/>
                </a:lnTo>
                <a:lnTo>
                  <a:pt x="29887" y="218780"/>
                </a:lnTo>
                <a:lnTo>
                  <a:pt x="33260" y="225863"/>
                </a:lnTo>
                <a:lnTo>
                  <a:pt x="37413" y="233443"/>
                </a:lnTo>
                <a:lnTo>
                  <a:pt x="42087" y="241353"/>
                </a:lnTo>
                <a:lnTo>
                  <a:pt x="46156" y="247580"/>
                </a:lnTo>
                <a:lnTo>
                  <a:pt x="49821" y="252683"/>
                </a:lnTo>
                <a:lnTo>
                  <a:pt x="53216" y="257038"/>
                </a:lnTo>
                <a:lnTo>
                  <a:pt x="55480" y="260893"/>
                </a:lnTo>
                <a:lnTo>
                  <a:pt x="56990" y="264416"/>
                </a:lnTo>
                <a:lnTo>
                  <a:pt x="58666" y="270871"/>
                </a:lnTo>
                <a:lnTo>
                  <a:pt x="59412" y="276914"/>
                </a:lnTo>
                <a:lnTo>
                  <a:pt x="61515" y="280812"/>
                </a:lnTo>
                <a:lnTo>
                  <a:pt x="64823" y="285315"/>
                </a:lnTo>
                <a:lnTo>
                  <a:pt x="77152" y="300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58"/>
          <p:cNvSpPr/>
          <p:nvPr/>
        </p:nvSpPr>
        <p:spPr>
          <a:xfrm>
            <a:off x="8430192" y="1714500"/>
            <a:ext cx="178928" cy="291411"/>
          </a:xfrm>
          <a:custGeom>
            <a:avLst/>
            <a:gdLst/>
            <a:ahLst/>
            <a:cxnLst/>
            <a:rect l="0" t="0" r="0" b="0"/>
            <a:pathLst>
              <a:path w="178928" h="291411">
                <a:moveTo>
                  <a:pt x="102302" y="34289"/>
                </a:moveTo>
                <a:lnTo>
                  <a:pt x="102302" y="25188"/>
                </a:lnTo>
                <a:lnTo>
                  <a:pt x="101350" y="21554"/>
                </a:lnTo>
                <a:lnTo>
                  <a:pt x="96411" y="12842"/>
                </a:lnTo>
                <a:lnTo>
                  <a:pt x="94922" y="10470"/>
                </a:lnTo>
                <a:lnTo>
                  <a:pt x="92620" y="9837"/>
                </a:lnTo>
                <a:lnTo>
                  <a:pt x="89180" y="9415"/>
                </a:lnTo>
                <a:lnTo>
                  <a:pt x="84982" y="9134"/>
                </a:lnTo>
                <a:lnTo>
                  <a:pt x="77777" y="8822"/>
                </a:lnTo>
                <a:lnTo>
                  <a:pt x="74522" y="8739"/>
                </a:lnTo>
                <a:lnTo>
                  <a:pt x="70448" y="9636"/>
                </a:lnTo>
                <a:lnTo>
                  <a:pt x="65825" y="11186"/>
                </a:lnTo>
                <a:lnTo>
                  <a:pt x="60840" y="13172"/>
                </a:lnTo>
                <a:lnTo>
                  <a:pt x="56563" y="15449"/>
                </a:lnTo>
                <a:lnTo>
                  <a:pt x="52759" y="17919"/>
                </a:lnTo>
                <a:lnTo>
                  <a:pt x="49272" y="20518"/>
                </a:lnTo>
                <a:lnTo>
                  <a:pt x="37775" y="28487"/>
                </a:lnTo>
                <a:lnTo>
                  <a:pt x="30710" y="33278"/>
                </a:lnTo>
                <a:lnTo>
                  <a:pt x="25046" y="38378"/>
                </a:lnTo>
                <a:lnTo>
                  <a:pt x="20319" y="43683"/>
                </a:lnTo>
                <a:lnTo>
                  <a:pt x="16214" y="49124"/>
                </a:lnTo>
                <a:lnTo>
                  <a:pt x="12525" y="54657"/>
                </a:lnTo>
                <a:lnTo>
                  <a:pt x="9113" y="60250"/>
                </a:lnTo>
                <a:lnTo>
                  <a:pt x="5887" y="65884"/>
                </a:lnTo>
                <a:lnTo>
                  <a:pt x="3735" y="71545"/>
                </a:lnTo>
                <a:lnTo>
                  <a:pt x="2301" y="77224"/>
                </a:lnTo>
                <a:lnTo>
                  <a:pt x="1346" y="82915"/>
                </a:lnTo>
                <a:lnTo>
                  <a:pt x="707" y="88614"/>
                </a:lnTo>
                <a:lnTo>
                  <a:pt x="282" y="94318"/>
                </a:lnTo>
                <a:lnTo>
                  <a:pt x="0" y="100026"/>
                </a:lnTo>
                <a:lnTo>
                  <a:pt x="763" y="104784"/>
                </a:lnTo>
                <a:lnTo>
                  <a:pt x="4152" y="112610"/>
                </a:lnTo>
                <a:lnTo>
                  <a:pt x="8833" y="119264"/>
                </a:lnTo>
                <a:lnTo>
                  <a:pt x="11415" y="122372"/>
                </a:lnTo>
                <a:lnTo>
                  <a:pt x="15040" y="125396"/>
                </a:lnTo>
                <a:lnTo>
                  <a:pt x="19363" y="128365"/>
                </a:lnTo>
                <a:lnTo>
                  <a:pt x="24150" y="131296"/>
                </a:lnTo>
                <a:lnTo>
                  <a:pt x="28293" y="134203"/>
                </a:lnTo>
                <a:lnTo>
                  <a:pt x="32007" y="137094"/>
                </a:lnTo>
                <a:lnTo>
                  <a:pt x="35438" y="139973"/>
                </a:lnTo>
                <a:lnTo>
                  <a:pt x="39628" y="142845"/>
                </a:lnTo>
                <a:lnTo>
                  <a:pt x="44327" y="145713"/>
                </a:lnTo>
                <a:lnTo>
                  <a:pt x="49365" y="148576"/>
                </a:lnTo>
                <a:lnTo>
                  <a:pt x="60043" y="154299"/>
                </a:lnTo>
                <a:lnTo>
                  <a:pt x="65556" y="157158"/>
                </a:lnTo>
                <a:lnTo>
                  <a:pt x="136385" y="196450"/>
                </a:lnTo>
                <a:lnTo>
                  <a:pt x="143121" y="200499"/>
                </a:lnTo>
                <a:lnTo>
                  <a:pt x="148565" y="204151"/>
                </a:lnTo>
                <a:lnTo>
                  <a:pt x="153146" y="207538"/>
                </a:lnTo>
                <a:lnTo>
                  <a:pt x="157153" y="211701"/>
                </a:lnTo>
                <a:lnTo>
                  <a:pt x="160778" y="216381"/>
                </a:lnTo>
                <a:lnTo>
                  <a:pt x="164146" y="221407"/>
                </a:lnTo>
                <a:lnTo>
                  <a:pt x="167343" y="225709"/>
                </a:lnTo>
                <a:lnTo>
                  <a:pt x="170428" y="229530"/>
                </a:lnTo>
                <a:lnTo>
                  <a:pt x="173438" y="233030"/>
                </a:lnTo>
                <a:lnTo>
                  <a:pt x="175443" y="237268"/>
                </a:lnTo>
                <a:lnTo>
                  <a:pt x="176781" y="241999"/>
                </a:lnTo>
                <a:lnTo>
                  <a:pt x="177672" y="247057"/>
                </a:lnTo>
                <a:lnTo>
                  <a:pt x="178663" y="255218"/>
                </a:lnTo>
                <a:lnTo>
                  <a:pt x="178927" y="258728"/>
                </a:lnTo>
                <a:lnTo>
                  <a:pt x="176680" y="267707"/>
                </a:lnTo>
                <a:lnTo>
                  <a:pt x="174748" y="272769"/>
                </a:lnTo>
                <a:lnTo>
                  <a:pt x="171555" y="277096"/>
                </a:lnTo>
                <a:lnTo>
                  <a:pt x="167521" y="280933"/>
                </a:lnTo>
                <a:lnTo>
                  <a:pt x="162926" y="284443"/>
                </a:lnTo>
                <a:lnTo>
                  <a:pt x="158911" y="286784"/>
                </a:lnTo>
                <a:lnTo>
                  <a:pt x="155282" y="288344"/>
                </a:lnTo>
                <a:lnTo>
                  <a:pt x="151909" y="289384"/>
                </a:lnTo>
                <a:lnTo>
                  <a:pt x="148709" y="290078"/>
                </a:lnTo>
                <a:lnTo>
                  <a:pt x="145622" y="290540"/>
                </a:lnTo>
                <a:lnTo>
                  <a:pt x="142613" y="290848"/>
                </a:lnTo>
                <a:lnTo>
                  <a:pt x="139653" y="291054"/>
                </a:lnTo>
                <a:lnTo>
                  <a:pt x="136729" y="291191"/>
                </a:lnTo>
                <a:lnTo>
                  <a:pt x="133826" y="291282"/>
                </a:lnTo>
                <a:lnTo>
                  <a:pt x="120638" y="291410"/>
                </a:lnTo>
                <a:lnTo>
                  <a:pt x="116432" y="290476"/>
                </a:lnTo>
                <a:lnTo>
                  <a:pt x="112675" y="288900"/>
                </a:lnTo>
                <a:lnTo>
                  <a:pt x="109217" y="286898"/>
                </a:lnTo>
                <a:lnTo>
                  <a:pt x="105960" y="284610"/>
                </a:lnTo>
                <a:lnTo>
                  <a:pt x="102836" y="282132"/>
                </a:lnTo>
                <a:lnTo>
                  <a:pt x="99801" y="279528"/>
                </a:lnTo>
                <a:lnTo>
                  <a:pt x="96824" y="276839"/>
                </a:lnTo>
                <a:lnTo>
                  <a:pt x="90978" y="271312"/>
                </a:lnTo>
                <a:lnTo>
                  <a:pt x="89038" y="266600"/>
                </a:lnTo>
                <a:lnTo>
                  <a:pt x="87744" y="260600"/>
                </a:lnTo>
                <a:lnTo>
                  <a:pt x="86882" y="253744"/>
                </a:lnTo>
                <a:lnTo>
                  <a:pt x="86308" y="247267"/>
                </a:lnTo>
                <a:lnTo>
                  <a:pt x="85925" y="241045"/>
                </a:lnTo>
                <a:lnTo>
                  <a:pt x="85499" y="229051"/>
                </a:lnTo>
                <a:lnTo>
                  <a:pt x="85309" y="217370"/>
                </a:lnTo>
                <a:lnTo>
                  <a:pt x="86212" y="208731"/>
                </a:lnTo>
                <a:lnTo>
                  <a:pt x="87765" y="198209"/>
                </a:lnTo>
                <a:lnTo>
                  <a:pt x="89753" y="186432"/>
                </a:lnTo>
                <a:lnTo>
                  <a:pt x="92031" y="176675"/>
                </a:lnTo>
                <a:lnTo>
                  <a:pt x="94503" y="168266"/>
                </a:lnTo>
                <a:lnTo>
                  <a:pt x="97103" y="160754"/>
                </a:lnTo>
                <a:lnTo>
                  <a:pt x="100741" y="152889"/>
                </a:lnTo>
                <a:lnTo>
                  <a:pt x="105072" y="144789"/>
                </a:lnTo>
                <a:lnTo>
                  <a:pt x="109865" y="136531"/>
                </a:lnTo>
                <a:lnTo>
                  <a:pt x="125349" y="107035"/>
                </a:lnTo>
                <a:lnTo>
                  <a:pt x="134812" y="88501"/>
                </a:lnTo>
                <a:lnTo>
                  <a:pt x="141119" y="75193"/>
                </a:lnTo>
                <a:lnTo>
                  <a:pt x="145326" y="65369"/>
                </a:lnTo>
                <a:lnTo>
                  <a:pt x="148130" y="57867"/>
                </a:lnTo>
                <a:lnTo>
                  <a:pt x="149999" y="50960"/>
                </a:lnTo>
                <a:lnTo>
                  <a:pt x="151245" y="44451"/>
                </a:lnTo>
                <a:lnTo>
                  <a:pt x="152077" y="38206"/>
                </a:lnTo>
                <a:lnTo>
                  <a:pt x="152630" y="31186"/>
                </a:lnTo>
                <a:lnTo>
                  <a:pt x="153000" y="23648"/>
                </a:lnTo>
                <a:lnTo>
                  <a:pt x="15373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59"/>
          <p:cNvSpPr/>
          <p:nvPr/>
        </p:nvSpPr>
        <p:spPr>
          <a:xfrm>
            <a:off x="8674185" y="1671637"/>
            <a:ext cx="175437" cy="305537"/>
          </a:xfrm>
          <a:custGeom>
            <a:avLst/>
            <a:gdLst/>
            <a:ahLst/>
            <a:cxnLst/>
            <a:rect l="0" t="0" r="0" b="0"/>
            <a:pathLst>
              <a:path w="175437" h="305537">
                <a:moveTo>
                  <a:pt x="46905" y="0"/>
                </a:moveTo>
                <a:lnTo>
                  <a:pt x="56006" y="9102"/>
                </a:lnTo>
                <a:lnTo>
                  <a:pt x="58688" y="12735"/>
                </a:lnTo>
                <a:lnTo>
                  <a:pt x="61667" y="19313"/>
                </a:lnTo>
                <a:lnTo>
                  <a:pt x="59603" y="27163"/>
                </a:lnTo>
                <a:lnTo>
                  <a:pt x="55370" y="38111"/>
                </a:lnTo>
                <a:lnTo>
                  <a:pt x="44952" y="61706"/>
                </a:lnTo>
                <a:lnTo>
                  <a:pt x="37147" y="78542"/>
                </a:lnTo>
                <a:lnTo>
                  <a:pt x="21408" y="110873"/>
                </a:lnTo>
                <a:lnTo>
                  <a:pt x="18477" y="116778"/>
                </a:lnTo>
                <a:lnTo>
                  <a:pt x="16523" y="122619"/>
                </a:lnTo>
                <a:lnTo>
                  <a:pt x="15221" y="128419"/>
                </a:lnTo>
                <a:lnTo>
                  <a:pt x="14352" y="134190"/>
                </a:lnTo>
                <a:lnTo>
                  <a:pt x="10847" y="153302"/>
                </a:lnTo>
                <a:lnTo>
                  <a:pt x="6114" y="178625"/>
                </a:lnTo>
                <a:lnTo>
                  <a:pt x="835" y="208929"/>
                </a:lnTo>
                <a:lnTo>
                  <a:pt x="0" y="221201"/>
                </a:lnTo>
                <a:lnTo>
                  <a:pt x="394" y="231287"/>
                </a:lnTo>
                <a:lnTo>
                  <a:pt x="1611" y="239917"/>
                </a:lnTo>
                <a:lnTo>
                  <a:pt x="2421" y="248527"/>
                </a:lnTo>
                <a:lnTo>
                  <a:pt x="2961" y="257125"/>
                </a:lnTo>
                <a:lnTo>
                  <a:pt x="3321" y="265714"/>
                </a:lnTo>
                <a:lnTo>
                  <a:pt x="4514" y="272393"/>
                </a:lnTo>
                <a:lnTo>
                  <a:pt x="6261" y="277798"/>
                </a:lnTo>
                <a:lnTo>
                  <a:pt x="8380" y="282354"/>
                </a:lnTo>
                <a:lnTo>
                  <a:pt x="12648" y="287296"/>
                </a:lnTo>
                <a:lnTo>
                  <a:pt x="18352" y="292495"/>
                </a:lnTo>
                <a:lnTo>
                  <a:pt x="25012" y="297867"/>
                </a:lnTo>
                <a:lnTo>
                  <a:pt x="30404" y="301448"/>
                </a:lnTo>
                <a:lnTo>
                  <a:pt x="34952" y="303835"/>
                </a:lnTo>
                <a:lnTo>
                  <a:pt x="38936" y="305427"/>
                </a:lnTo>
                <a:lnTo>
                  <a:pt x="42545" y="305536"/>
                </a:lnTo>
                <a:lnTo>
                  <a:pt x="45903" y="304655"/>
                </a:lnTo>
                <a:lnTo>
                  <a:pt x="49094" y="303116"/>
                </a:lnTo>
                <a:lnTo>
                  <a:pt x="55032" y="301137"/>
                </a:lnTo>
                <a:lnTo>
                  <a:pt x="62800" y="298866"/>
                </a:lnTo>
                <a:lnTo>
                  <a:pt x="71789" y="296399"/>
                </a:lnTo>
                <a:lnTo>
                  <a:pt x="78734" y="293802"/>
                </a:lnTo>
                <a:lnTo>
                  <a:pt x="84317" y="291118"/>
                </a:lnTo>
                <a:lnTo>
                  <a:pt x="88992" y="288376"/>
                </a:lnTo>
                <a:lnTo>
                  <a:pt x="94013" y="284643"/>
                </a:lnTo>
                <a:lnTo>
                  <a:pt x="99264" y="280250"/>
                </a:lnTo>
                <a:lnTo>
                  <a:pt x="104672" y="275416"/>
                </a:lnTo>
                <a:lnTo>
                  <a:pt x="110181" y="271240"/>
                </a:lnTo>
                <a:lnTo>
                  <a:pt x="115759" y="267505"/>
                </a:lnTo>
                <a:lnTo>
                  <a:pt x="121382" y="264061"/>
                </a:lnTo>
                <a:lnTo>
                  <a:pt x="127036" y="259861"/>
                </a:lnTo>
                <a:lnTo>
                  <a:pt x="132711" y="255156"/>
                </a:lnTo>
                <a:lnTo>
                  <a:pt x="138398" y="250114"/>
                </a:lnTo>
                <a:lnTo>
                  <a:pt x="144096" y="243895"/>
                </a:lnTo>
                <a:lnTo>
                  <a:pt x="149798" y="236892"/>
                </a:lnTo>
                <a:lnTo>
                  <a:pt x="155506" y="229365"/>
                </a:lnTo>
                <a:lnTo>
                  <a:pt x="160263" y="223395"/>
                </a:lnTo>
                <a:lnTo>
                  <a:pt x="164387" y="218463"/>
                </a:lnTo>
                <a:lnTo>
                  <a:pt x="168089" y="214222"/>
                </a:lnTo>
                <a:lnTo>
                  <a:pt x="170556" y="209490"/>
                </a:lnTo>
                <a:lnTo>
                  <a:pt x="172202" y="204430"/>
                </a:lnTo>
                <a:lnTo>
                  <a:pt x="173298" y="199151"/>
                </a:lnTo>
                <a:lnTo>
                  <a:pt x="174030" y="193728"/>
                </a:lnTo>
                <a:lnTo>
                  <a:pt x="174518" y="188207"/>
                </a:lnTo>
                <a:lnTo>
                  <a:pt x="175059" y="177945"/>
                </a:lnTo>
                <a:lnTo>
                  <a:pt x="175299" y="170209"/>
                </a:lnTo>
                <a:lnTo>
                  <a:pt x="175436" y="155948"/>
                </a:lnTo>
                <a:lnTo>
                  <a:pt x="174502" y="151591"/>
                </a:lnTo>
                <a:lnTo>
                  <a:pt x="170924" y="144209"/>
                </a:lnTo>
                <a:lnTo>
                  <a:pt x="167685" y="139002"/>
                </a:lnTo>
                <a:lnTo>
                  <a:pt x="159004" y="125596"/>
                </a:lnTo>
                <a:lnTo>
                  <a:pt x="153071" y="118973"/>
                </a:lnTo>
                <a:lnTo>
                  <a:pt x="146257" y="112653"/>
                </a:lnTo>
                <a:lnTo>
                  <a:pt x="138857" y="106534"/>
                </a:lnTo>
                <a:lnTo>
                  <a:pt x="132018" y="101503"/>
                </a:lnTo>
                <a:lnTo>
                  <a:pt x="125555" y="97196"/>
                </a:lnTo>
                <a:lnTo>
                  <a:pt x="119341" y="93372"/>
                </a:lnTo>
                <a:lnTo>
                  <a:pt x="113292" y="90823"/>
                </a:lnTo>
                <a:lnTo>
                  <a:pt x="107356" y="89124"/>
                </a:lnTo>
                <a:lnTo>
                  <a:pt x="101493" y="87991"/>
                </a:lnTo>
                <a:lnTo>
                  <a:pt x="96632" y="86283"/>
                </a:lnTo>
                <a:lnTo>
                  <a:pt x="92438" y="84192"/>
                </a:lnTo>
                <a:lnTo>
                  <a:pt x="88690" y="81846"/>
                </a:lnTo>
                <a:lnTo>
                  <a:pt x="84287" y="79329"/>
                </a:lnTo>
                <a:lnTo>
                  <a:pt x="74314" y="73992"/>
                </a:lnTo>
                <a:lnTo>
                  <a:pt x="68034" y="72188"/>
                </a:lnTo>
                <a:lnTo>
                  <a:pt x="60992" y="70986"/>
                </a:lnTo>
                <a:lnTo>
                  <a:pt x="53438" y="70184"/>
                </a:lnTo>
                <a:lnTo>
                  <a:pt x="47451" y="68697"/>
                </a:lnTo>
                <a:lnTo>
                  <a:pt x="42506" y="66753"/>
                </a:lnTo>
                <a:lnTo>
                  <a:pt x="38256" y="64504"/>
                </a:lnTo>
                <a:lnTo>
                  <a:pt x="33519" y="63005"/>
                </a:lnTo>
                <a:lnTo>
                  <a:pt x="28457" y="62006"/>
                </a:lnTo>
                <a:lnTo>
                  <a:pt x="23177" y="61340"/>
                </a:lnTo>
                <a:lnTo>
                  <a:pt x="18703" y="59943"/>
                </a:lnTo>
                <a:lnTo>
                  <a:pt x="14768" y="58060"/>
                </a:lnTo>
                <a:lnTo>
                  <a:pt x="4042" y="514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60"/>
          <p:cNvSpPr/>
          <p:nvPr/>
        </p:nvSpPr>
        <p:spPr>
          <a:xfrm>
            <a:off x="6312217" y="2314723"/>
            <a:ext cx="342901" cy="280975"/>
          </a:xfrm>
          <a:custGeom>
            <a:avLst/>
            <a:gdLst/>
            <a:ahLst/>
            <a:cxnLst/>
            <a:rect l="0" t="0" r="0" b="0"/>
            <a:pathLst>
              <a:path w="342901" h="280975">
                <a:moveTo>
                  <a:pt x="0" y="68432"/>
                </a:moveTo>
                <a:lnTo>
                  <a:pt x="11932" y="56500"/>
                </a:lnTo>
                <a:lnTo>
                  <a:pt x="19908" y="51064"/>
                </a:lnTo>
                <a:lnTo>
                  <a:pt x="29803" y="45473"/>
                </a:lnTo>
                <a:lnTo>
                  <a:pt x="40551" y="39812"/>
                </a:lnTo>
                <a:lnTo>
                  <a:pt x="57312" y="31271"/>
                </a:lnTo>
                <a:lnTo>
                  <a:pt x="63925" y="28418"/>
                </a:lnTo>
                <a:lnTo>
                  <a:pt x="71192" y="25563"/>
                </a:lnTo>
                <a:lnTo>
                  <a:pt x="78894" y="22708"/>
                </a:lnTo>
                <a:lnTo>
                  <a:pt x="85933" y="19851"/>
                </a:lnTo>
                <a:lnTo>
                  <a:pt x="92531" y="16995"/>
                </a:lnTo>
                <a:lnTo>
                  <a:pt x="98835" y="14138"/>
                </a:lnTo>
                <a:lnTo>
                  <a:pt x="106848" y="11281"/>
                </a:lnTo>
                <a:lnTo>
                  <a:pt x="115999" y="8423"/>
                </a:lnTo>
                <a:lnTo>
                  <a:pt x="125911" y="5566"/>
                </a:lnTo>
                <a:lnTo>
                  <a:pt x="134423" y="3661"/>
                </a:lnTo>
                <a:lnTo>
                  <a:pt x="142003" y="2391"/>
                </a:lnTo>
                <a:lnTo>
                  <a:pt x="148961" y="1545"/>
                </a:lnTo>
                <a:lnTo>
                  <a:pt x="156457" y="980"/>
                </a:lnTo>
                <a:lnTo>
                  <a:pt x="164313" y="604"/>
                </a:lnTo>
                <a:lnTo>
                  <a:pt x="181612" y="186"/>
                </a:lnTo>
                <a:lnTo>
                  <a:pt x="202002" y="0"/>
                </a:lnTo>
                <a:lnTo>
                  <a:pt x="209915" y="903"/>
                </a:lnTo>
                <a:lnTo>
                  <a:pt x="216144" y="2458"/>
                </a:lnTo>
                <a:lnTo>
                  <a:pt x="225604" y="6725"/>
                </a:lnTo>
                <a:lnTo>
                  <a:pt x="232983" y="11797"/>
                </a:lnTo>
                <a:lnTo>
                  <a:pt x="236285" y="16387"/>
                </a:lnTo>
                <a:lnTo>
                  <a:pt x="239438" y="22305"/>
                </a:lnTo>
                <a:lnTo>
                  <a:pt x="242493" y="29108"/>
                </a:lnTo>
                <a:lnTo>
                  <a:pt x="243577" y="38406"/>
                </a:lnTo>
                <a:lnTo>
                  <a:pt x="243347" y="49367"/>
                </a:lnTo>
                <a:lnTo>
                  <a:pt x="242241" y="61437"/>
                </a:lnTo>
                <a:lnTo>
                  <a:pt x="240552" y="71389"/>
                </a:lnTo>
                <a:lnTo>
                  <a:pt x="238473" y="79928"/>
                </a:lnTo>
                <a:lnTo>
                  <a:pt x="236135" y="87526"/>
                </a:lnTo>
                <a:lnTo>
                  <a:pt x="230765" y="98306"/>
                </a:lnTo>
                <a:lnTo>
                  <a:pt x="223377" y="111208"/>
                </a:lnTo>
                <a:lnTo>
                  <a:pt x="214640" y="125524"/>
                </a:lnTo>
                <a:lnTo>
                  <a:pt x="206911" y="136973"/>
                </a:lnTo>
                <a:lnTo>
                  <a:pt x="199853" y="146511"/>
                </a:lnTo>
                <a:lnTo>
                  <a:pt x="193243" y="154774"/>
                </a:lnTo>
                <a:lnTo>
                  <a:pt x="185978" y="163141"/>
                </a:lnTo>
                <a:lnTo>
                  <a:pt x="178278" y="171576"/>
                </a:lnTo>
                <a:lnTo>
                  <a:pt x="156328" y="194560"/>
                </a:lnTo>
                <a:lnTo>
                  <a:pt x="149939" y="201095"/>
                </a:lnTo>
                <a:lnTo>
                  <a:pt x="144727" y="207356"/>
                </a:lnTo>
                <a:lnTo>
                  <a:pt x="140299" y="213435"/>
                </a:lnTo>
                <a:lnTo>
                  <a:pt x="136395" y="219393"/>
                </a:lnTo>
                <a:lnTo>
                  <a:pt x="130935" y="226223"/>
                </a:lnTo>
                <a:lnTo>
                  <a:pt x="124438" y="233633"/>
                </a:lnTo>
                <a:lnTo>
                  <a:pt x="117248" y="241431"/>
                </a:lnTo>
                <a:lnTo>
                  <a:pt x="112455" y="247582"/>
                </a:lnTo>
                <a:lnTo>
                  <a:pt x="109261" y="252635"/>
                </a:lnTo>
                <a:lnTo>
                  <a:pt x="105710" y="260790"/>
                </a:lnTo>
                <a:lnTo>
                  <a:pt x="104133" y="267589"/>
                </a:lnTo>
                <a:lnTo>
                  <a:pt x="104664" y="270736"/>
                </a:lnTo>
                <a:lnTo>
                  <a:pt x="107795" y="276772"/>
                </a:lnTo>
                <a:lnTo>
                  <a:pt x="109963" y="278763"/>
                </a:lnTo>
                <a:lnTo>
                  <a:pt x="112361" y="280090"/>
                </a:lnTo>
                <a:lnTo>
                  <a:pt x="114913" y="280974"/>
                </a:lnTo>
                <a:lnTo>
                  <a:pt x="125367" y="279418"/>
                </a:lnTo>
                <a:lnTo>
                  <a:pt x="132156" y="277669"/>
                </a:lnTo>
                <a:lnTo>
                  <a:pt x="140491" y="276503"/>
                </a:lnTo>
                <a:lnTo>
                  <a:pt x="149859" y="275726"/>
                </a:lnTo>
                <a:lnTo>
                  <a:pt x="159913" y="275208"/>
                </a:lnTo>
                <a:lnTo>
                  <a:pt x="168521" y="273910"/>
                </a:lnTo>
                <a:lnTo>
                  <a:pt x="176165" y="272092"/>
                </a:lnTo>
                <a:lnTo>
                  <a:pt x="183166" y="269928"/>
                </a:lnTo>
                <a:lnTo>
                  <a:pt x="190690" y="268485"/>
                </a:lnTo>
                <a:lnTo>
                  <a:pt x="198564" y="267523"/>
                </a:lnTo>
                <a:lnTo>
                  <a:pt x="206671" y="266882"/>
                </a:lnTo>
                <a:lnTo>
                  <a:pt x="214934" y="265502"/>
                </a:lnTo>
                <a:lnTo>
                  <a:pt x="223299" y="263629"/>
                </a:lnTo>
                <a:lnTo>
                  <a:pt x="231733" y="261428"/>
                </a:lnTo>
                <a:lnTo>
                  <a:pt x="239262" y="259961"/>
                </a:lnTo>
                <a:lnTo>
                  <a:pt x="246185" y="258983"/>
                </a:lnTo>
                <a:lnTo>
                  <a:pt x="252706" y="258331"/>
                </a:lnTo>
                <a:lnTo>
                  <a:pt x="259911" y="257896"/>
                </a:lnTo>
                <a:lnTo>
                  <a:pt x="275536" y="257413"/>
                </a:lnTo>
                <a:lnTo>
                  <a:pt x="295847" y="257141"/>
                </a:lnTo>
                <a:lnTo>
                  <a:pt x="303911" y="258056"/>
                </a:lnTo>
                <a:lnTo>
                  <a:pt x="313097" y="259618"/>
                </a:lnTo>
                <a:lnTo>
                  <a:pt x="342900" y="26559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61"/>
          <p:cNvSpPr/>
          <p:nvPr/>
        </p:nvSpPr>
        <p:spPr>
          <a:xfrm>
            <a:off x="6663690" y="258032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62"/>
          <p:cNvSpPr/>
          <p:nvPr/>
        </p:nvSpPr>
        <p:spPr>
          <a:xfrm>
            <a:off x="6715125" y="2413735"/>
            <a:ext cx="259936" cy="413805"/>
          </a:xfrm>
          <a:custGeom>
            <a:avLst/>
            <a:gdLst/>
            <a:ahLst/>
            <a:cxnLst/>
            <a:rect l="0" t="0" r="0" b="0"/>
            <a:pathLst>
              <a:path w="259936" h="413805">
                <a:moveTo>
                  <a:pt x="8572" y="3710"/>
                </a:moveTo>
                <a:lnTo>
                  <a:pt x="4022" y="3710"/>
                </a:lnTo>
                <a:lnTo>
                  <a:pt x="3633" y="4662"/>
                </a:lnTo>
                <a:lnTo>
                  <a:pt x="4327" y="6250"/>
                </a:lnTo>
                <a:lnTo>
                  <a:pt x="5743" y="8260"/>
                </a:lnTo>
                <a:lnTo>
                  <a:pt x="7315" y="13035"/>
                </a:lnTo>
                <a:lnTo>
                  <a:pt x="8013" y="23094"/>
                </a:lnTo>
                <a:lnTo>
                  <a:pt x="8324" y="46615"/>
                </a:lnTo>
                <a:lnTo>
                  <a:pt x="9359" y="58031"/>
                </a:lnTo>
                <a:lnTo>
                  <a:pt x="11002" y="68499"/>
                </a:lnTo>
                <a:lnTo>
                  <a:pt x="13049" y="78335"/>
                </a:lnTo>
                <a:lnTo>
                  <a:pt x="15367" y="86797"/>
                </a:lnTo>
                <a:lnTo>
                  <a:pt x="17864" y="94344"/>
                </a:lnTo>
                <a:lnTo>
                  <a:pt x="20482" y="101280"/>
                </a:lnTo>
                <a:lnTo>
                  <a:pt x="28470" y="114067"/>
                </a:lnTo>
                <a:lnTo>
                  <a:pt x="33268" y="120144"/>
                </a:lnTo>
                <a:lnTo>
                  <a:pt x="41138" y="129436"/>
                </a:lnTo>
                <a:lnTo>
                  <a:pt x="44570" y="133247"/>
                </a:lnTo>
                <a:lnTo>
                  <a:pt x="47811" y="135788"/>
                </a:lnTo>
                <a:lnTo>
                  <a:pt x="53952" y="138611"/>
                </a:lnTo>
                <a:lnTo>
                  <a:pt x="57875" y="139364"/>
                </a:lnTo>
                <a:lnTo>
                  <a:pt x="62396" y="139866"/>
                </a:lnTo>
                <a:lnTo>
                  <a:pt x="67314" y="140200"/>
                </a:lnTo>
                <a:lnTo>
                  <a:pt x="75320" y="140572"/>
                </a:lnTo>
                <a:lnTo>
                  <a:pt x="78788" y="140671"/>
                </a:lnTo>
                <a:lnTo>
                  <a:pt x="82053" y="139785"/>
                </a:lnTo>
                <a:lnTo>
                  <a:pt x="88220" y="136260"/>
                </a:lnTo>
                <a:lnTo>
                  <a:pt x="92150" y="133987"/>
                </a:lnTo>
                <a:lnTo>
                  <a:pt x="101598" y="128920"/>
                </a:lnTo>
                <a:lnTo>
                  <a:pt x="106784" y="125284"/>
                </a:lnTo>
                <a:lnTo>
                  <a:pt x="112148" y="120954"/>
                </a:lnTo>
                <a:lnTo>
                  <a:pt x="117627" y="116162"/>
                </a:lnTo>
                <a:lnTo>
                  <a:pt x="122233" y="111063"/>
                </a:lnTo>
                <a:lnTo>
                  <a:pt x="129890" y="100317"/>
                </a:lnTo>
                <a:lnTo>
                  <a:pt x="144108" y="79006"/>
                </a:lnTo>
                <a:lnTo>
                  <a:pt x="148459" y="71053"/>
                </a:lnTo>
                <a:lnTo>
                  <a:pt x="152313" y="62892"/>
                </a:lnTo>
                <a:lnTo>
                  <a:pt x="155834" y="54595"/>
                </a:lnTo>
                <a:lnTo>
                  <a:pt x="159135" y="45253"/>
                </a:lnTo>
                <a:lnTo>
                  <a:pt x="162286" y="35215"/>
                </a:lnTo>
                <a:lnTo>
                  <a:pt x="169640" y="9933"/>
                </a:lnTo>
                <a:lnTo>
                  <a:pt x="171092" y="0"/>
                </a:lnTo>
                <a:lnTo>
                  <a:pt x="171212" y="284"/>
                </a:lnTo>
                <a:lnTo>
                  <a:pt x="171436" y="8060"/>
                </a:lnTo>
                <a:lnTo>
                  <a:pt x="175997" y="20133"/>
                </a:lnTo>
                <a:lnTo>
                  <a:pt x="180179" y="35388"/>
                </a:lnTo>
                <a:lnTo>
                  <a:pt x="184220" y="45094"/>
                </a:lnTo>
                <a:lnTo>
                  <a:pt x="189190" y="55758"/>
                </a:lnTo>
                <a:lnTo>
                  <a:pt x="194574" y="67799"/>
                </a:lnTo>
                <a:lnTo>
                  <a:pt x="197343" y="75011"/>
                </a:lnTo>
                <a:lnTo>
                  <a:pt x="200142" y="82677"/>
                </a:lnTo>
                <a:lnTo>
                  <a:pt x="203913" y="91597"/>
                </a:lnTo>
                <a:lnTo>
                  <a:pt x="208332" y="101354"/>
                </a:lnTo>
                <a:lnTo>
                  <a:pt x="213183" y="111668"/>
                </a:lnTo>
                <a:lnTo>
                  <a:pt x="218322" y="121402"/>
                </a:lnTo>
                <a:lnTo>
                  <a:pt x="223653" y="130749"/>
                </a:lnTo>
                <a:lnTo>
                  <a:pt x="229112" y="139837"/>
                </a:lnTo>
                <a:lnTo>
                  <a:pt x="234656" y="150659"/>
                </a:lnTo>
                <a:lnTo>
                  <a:pt x="240257" y="162636"/>
                </a:lnTo>
                <a:lnTo>
                  <a:pt x="245896" y="175383"/>
                </a:lnTo>
                <a:lnTo>
                  <a:pt x="250608" y="189596"/>
                </a:lnTo>
                <a:lnTo>
                  <a:pt x="254703" y="204786"/>
                </a:lnTo>
                <a:lnTo>
                  <a:pt x="258384" y="220628"/>
                </a:lnTo>
                <a:lnTo>
                  <a:pt x="259886" y="235952"/>
                </a:lnTo>
                <a:lnTo>
                  <a:pt x="259935" y="250931"/>
                </a:lnTo>
                <a:lnTo>
                  <a:pt x="259015" y="265678"/>
                </a:lnTo>
                <a:lnTo>
                  <a:pt x="256496" y="278368"/>
                </a:lnTo>
                <a:lnTo>
                  <a:pt x="252912" y="289685"/>
                </a:lnTo>
                <a:lnTo>
                  <a:pt x="248618" y="300087"/>
                </a:lnTo>
                <a:lnTo>
                  <a:pt x="244803" y="309880"/>
                </a:lnTo>
                <a:lnTo>
                  <a:pt x="238024" y="328380"/>
                </a:lnTo>
                <a:lnTo>
                  <a:pt x="233929" y="336362"/>
                </a:lnTo>
                <a:lnTo>
                  <a:pt x="229296" y="343588"/>
                </a:lnTo>
                <a:lnTo>
                  <a:pt x="224301" y="350310"/>
                </a:lnTo>
                <a:lnTo>
                  <a:pt x="218114" y="356697"/>
                </a:lnTo>
                <a:lnTo>
                  <a:pt x="211132" y="362859"/>
                </a:lnTo>
                <a:lnTo>
                  <a:pt x="203620" y="368873"/>
                </a:lnTo>
                <a:lnTo>
                  <a:pt x="195753" y="374787"/>
                </a:lnTo>
                <a:lnTo>
                  <a:pt x="179394" y="386438"/>
                </a:lnTo>
                <a:lnTo>
                  <a:pt x="171984" y="391259"/>
                </a:lnTo>
                <a:lnTo>
                  <a:pt x="165137" y="395426"/>
                </a:lnTo>
                <a:lnTo>
                  <a:pt x="158669" y="399156"/>
                </a:lnTo>
                <a:lnTo>
                  <a:pt x="151500" y="401643"/>
                </a:lnTo>
                <a:lnTo>
                  <a:pt x="143862" y="403301"/>
                </a:lnTo>
                <a:lnTo>
                  <a:pt x="135913" y="404406"/>
                </a:lnTo>
                <a:lnTo>
                  <a:pt x="127756" y="406096"/>
                </a:lnTo>
                <a:lnTo>
                  <a:pt x="119460" y="408175"/>
                </a:lnTo>
                <a:lnTo>
                  <a:pt x="111073" y="410513"/>
                </a:lnTo>
                <a:lnTo>
                  <a:pt x="103576" y="412072"/>
                </a:lnTo>
                <a:lnTo>
                  <a:pt x="96673" y="413111"/>
                </a:lnTo>
                <a:lnTo>
                  <a:pt x="90166" y="413804"/>
                </a:lnTo>
                <a:lnTo>
                  <a:pt x="83923" y="413313"/>
                </a:lnTo>
                <a:lnTo>
                  <a:pt x="77856" y="412034"/>
                </a:lnTo>
                <a:lnTo>
                  <a:pt x="71907" y="410228"/>
                </a:lnTo>
                <a:lnTo>
                  <a:pt x="66035" y="409024"/>
                </a:lnTo>
                <a:lnTo>
                  <a:pt x="60216" y="408222"/>
                </a:lnTo>
                <a:lnTo>
                  <a:pt x="54432" y="407687"/>
                </a:lnTo>
                <a:lnTo>
                  <a:pt x="47718" y="406378"/>
                </a:lnTo>
                <a:lnTo>
                  <a:pt x="40384" y="404553"/>
                </a:lnTo>
                <a:lnTo>
                  <a:pt x="32638" y="402383"/>
                </a:lnTo>
                <a:lnTo>
                  <a:pt x="26520" y="399984"/>
                </a:lnTo>
                <a:lnTo>
                  <a:pt x="21490" y="397433"/>
                </a:lnTo>
                <a:lnTo>
                  <a:pt x="17184" y="394779"/>
                </a:lnTo>
                <a:lnTo>
                  <a:pt x="9859" y="391831"/>
                </a:lnTo>
                <a:lnTo>
                  <a:pt x="6574" y="391045"/>
                </a:lnTo>
                <a:lnTo>
                  <a:pt x="4382" y="389568"/>
                </a:lnTo>
                <a:lnTo>
                  <a:pt x="2921" y="387631"/>
                </a:lnTo>
                <a:lnTo>
                  <a:pt x="0" y="380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63"/>
          <p:cNvSpPr/>
          <p:nvPr/>
        </p:nvSpPr>
        <p:spPr>
          <a:xfrm>
            <a:off x="7058025" y="2460307"/>
            <a:ext cx="377191" cy="8574"/>
          </a:xfrm>
          <a:custGeom>
            <a:avLst/>
            <a:gdLst/>
            <a:ahLst/>
            <a:cxnLst/>
            <a:rect l="0" t="0" r="0" b="0"/>
            <a:pathLst>
              <a:path w="377191" h="8574">
                <a:moveTo>
                  <a:pt x="0" y="0"/>
                </a:moveTo>
                <a:lnTo>
                  <a:pt x="9101" y="4551"/>
                </a:lnTo>
                <a:lnTo>
                  <a:pt x="13687" y="5892"/>
                </a:lnTo>
                <a:lnTo>
                  <a:pt x="18650" y="6785"/>
                </a:lnTo>
                <a:lnTo>
                  <a:pt x="23862" y="7381"/>
                </a:lnTo>
                <a:lnTo>
                  <a:pt x="28291" y="7778"/>
                </a:lnTo>
                <a:lnTo>
                  <a:pt x="32195" y="8043"/>
                </a:lnTo>
                <a:lnTo>
                  <a:pt x="35752" y="8220"/>
                </a:lnTo>
                <a:lnTo>
                  <a:pt x="47322" y="8416"/>
                </a:lnTo>
                <a:lnTo>
                  <a:pt x="95750" y="8563"/>
                </a:lnTo>
                <a:lnTo>
                  <a:pt x="107648" y="7614"/>
                </a:lnTo>
                <a:lnTo>
                  <a:pt x="138648" y="4019"/>
                </a:lnTo>
                <a:lnTo>
                  <a:pt x="154345" y="3632"/>
                </a:lnTo>
                <a:lnTo>
                  <a:pt x="169571" y="4326"/>
                </a:lnTo>
                <a:lnTo>
                  <a:pt x="184485" y="5742"/>
                </a:lnTo>
                <a:lnTo>
                  <a:pt x="197284" y="6685"/>
                </a:lnTo>
                <a:lnTo>
                  <a:pt x="208676" y="7314"/>
                </a:lnTo>
                <a:lnTo>
                  <a:pt x="228000" y="8014"/>
                </a:lnTo>
                <a:lnTo>
                  <a:pt x="249588" y="8407"/>
                </a:lnTo>
                <a:lnTo>
                  <a:pt x="377190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64"/>
          <p:cNvSpPr/>
          <p:nvPr/>
        </p:nvSpPr>
        <p:spPr>
          <a:xfrm>
            <a:off x="7559971" y="2297430"/>
            <a:ext cx="166529" cy="306800"/>
          </a:xfrm>
          <a:custGeom>
            <a:avLst/>
            <a:gdLst/>
            <a:ahLst/>
            <a:cxnLst/>
            <a:rect l="0" t="0" r="0" b="0"/>
            <a:pathLst>
              <a:path w="166529" h="306800">
                <a:moveTo>
                  <a:pt x="55266" y="0"/>
                </a:moveTo>
                <a:lnTo>
                  <a:pt x="55266" y="13652"/>
                </a:lnTo>
                <a:lnTo>
                  <a:pt x="54314" y="18626"/>
                </a:lnTo>
                <a:lnTo>
                  <a:pt x="50715" y="26693"/>
                </a:lnTo>
                <a:lnTo>
                  <a:pt x="45941" y="33453"/>
                </a:lnTo>
                <a:lnTo>
                  <a:pt x="43334" y="36590"/>
                </a:lnTo>
                <a:lnTo>
                  <a:pt x="40644" y="40586"/>
                </a:lnTo>
                <a:lnTo>
                  <a:pt x="37898" y="45154"/>
                </a:lnTo>
                <a:lnTo>
                  <a:pt x="35115" y="50105"/>
                </a:lnTo>
                <a:lnTo>
                  <a:pt x="33260" y="55311"/>
                </a:lnTo>
                <a:lnTo>
                  <a:pt x="32022" y="60686"/>
                </a:lnTo>
                <a:lnTo>
                  <a:pt x="31198" y="66175"/>
                </a:lnTo>
                <a:lnTo>
                  <a:pt x="29695" y="71739"/>
                </a:lnTo>
                <a:lnTo>
                  <a:pt x="27742" y="77353"/>
                </a:lnTo>
                <a:lnTo>
                  <a:pt x="25486" y="83001"/>
                </a:lnTo>
                <a:lnTo>
                  <a:pt x="23031" y="88672"/>
                </a:lnTo>
                <a:lnTo>
                  <a:pt x="17762" y="100052"/>
                </a:lnTo>
                <a:lnTo>
                  <a:pt x="15023" y="109564"/>
                </a:lnTo>
                <a:lnTo>
                  <a:pt x="12245" y="121620"/>
                </a:lnTo>
                <a:lnTo>
                  <a:pt x="943" y="177482"/>
                </a:lnTo>
                <a:lnTo>
                  <a:pt x="0" y="190711"/>
                </a:lnTo>
                <a:lnTo>
                  <a:pt x="325" y="203340"/>
                </a:lnTo>
                <a:lnTo>
                  <a:pt x="1494" y="215570"/>
                </a:lnTo>
                <a:lnTo>
                  <a:pt x="3226" y="226581"/>
                </a:lnTo>
                <a:lnTo>
                  <a:pt x="5332" y="236779"/>
                </a:lnTo>
                <a:lnTo>
                  <a:pt x="7689" y="246435"/>
                </a:lnTo>
                <a:lnTo>
                  <a:pt x="11166" y="254777"/>
                </a:lnTo>
                <a:lnTo>
                  <a:pt x="15389" y="262244"/>
                </a:lnTo>
                <a:lnTo>
                  <a:pt x="20108" y="269127"/>
                </a:lnTo>
                <a:lnTo>
                  <a:pt x="24208" y="274668"/>
                </a:lnTo>
                <a:lnTo>
                  <a:pt x="27893" y="279314"/>
                </a:lnTo>
                <a:lnTo>
                  <a:pt x="31302" y="283364"/>
                </a:lnTo>
                <a:lnTo>
                  <a:pt x="35480" y="286064"/>
                </a:lnTo>
                <a:lnTo>
                  <a:pt x="40171" y="287864"/>
                </a:lnTo>
                <a:lnTo>
                  <a:pt x="45202" y="289065"/>
                </a:lnTo>
                <a:lnTo>
                  <a:pt x="49510" y="290817"/>
                </a:lnTo>
                <a:lnTo>
                  <a:pt x="53334" y="292938"/>
                </a:lnTo>
                <a:lnTo>
                  <a:pt x="56835" y="295304"/>
                </a:lnTo>
                <a:lnTo>
                  <a:pt x="60122" y="296882"/>
                </a:lnTo>
                <a:lnTo>
                  <a:pt x="63266" y="297934"/>
                </a:lnTo>
                <a:lnTo>
                  <a:pt x="66314" y="298635"/>
                </a:lnTo>
                <a:lnTo>
                  <a:pt x="70252" y="298150"/>
                </a:lnTo>
                <a:lnTo>
                  <a:pt x="74781" y="296874"/>
                </a:lnTo>
                <a:lnTo>
                  <a:pt x="79706" y="295071"/>
                </a:lnTo>
                <a:lnTo>
                  <a:pt x="83942" y="293869"/>
                </a:lnTo>
                <a:lnTo>
                  <a:pt x="87718" y="293067"/>
                </a:lnTo>
                <a:lnTo>
                  <a:pt x="91189" y="292533"/>
                </a:lnTo>
                <a:lnTo>
                  <a:pt x="94454" y="291224"/>
                </a:lnTo>
                <a:lnTo>
                  <a:pt x="97584" y="289399"/>
                </a:lnTo>
                <a:lnTo>
                  <a:pt x="100623" y="287230"/>
                </a:lnTo>
                <a:lnTo>
                  <a:pt x="104554" y="284832"/>
                </a:lnTo>
                <a:lnTo>
                  <a:pt x="109080" y="282280"/>
                </a:lnTo>
                <a:lnTo>
                  <a:pt x="114002" y="279627"/>
                </a:lnTo>
                <a:lnTo>
                  <a:pt x="118236" y="277858"/>
                </a:lnTo>
                <a:lnTo>
                  <a:pt x="122011" y="276678"/>
                </a:lnTo>
                <a:lnTo>
                  <a:pt x="125480" y="275892"/>
                </a:lnTo>
                <a:lnTo>
                  <a:pt x="128745" y="273463"/>
                </a:lnTo>
                <a:lnTo>
                  <a:pt x="131875" y="269938"/>
                </a:lnTo>
                <a:lnTo>
                  <a:pt x="134913" y="265684"/>
                </a:lnTo>
                <a:lnTo>
                  <a:pt x="138845" y="260942"/>
                </a:lnTo>
                <a:lnTo>
                  <a:pt x="143370" y="255876"/>
                </a:lnTo>
                <a:lnTo>
                  <a:pt x="148291" y="250594"/>
                </a:lnTo>
                <a:lnTo>
                  <a:pt x="152525" y="245168"/>
                </a:lnTo>
                <a:lnTo>
                  <a:pt x="156301" y="239645"/>
                </a:lnTo>
                <a:lnTo>
                  <a:pt x="159770" y="234058"/>
                </a:lnTo>
                <a:lnTo>
                  <a:pt x="163625" y="225311"/>
                </a:lnTo>
                <a:lnTo>
                  <a:pt x="165338" y="218248"/>
                </a:lnTo>
                <a:lnTo>
                  <a:pt x="166303" y="208917"/>
                </a:lnTo>
                <a:lnTo>
                  <a:pt x="166528" y="203024"/>
                </a:lnTo>
                <a:lnTo>
                  <a:pt x="165636" y="200119"/>
                </a:lnTo>
                <a:lnTo>
                  <a:pt x="162104" y="194352"/>
                </a:lnTo>
                <a:lnTo>
                  <a:pt x="159829" y="192433"/>
                </a:lnTo>
                <a:lnTo>
                  <a:pt x="157360" y="191153"/>
                </a:lnTo>
                <a:lnTo>
                  <a:pt x="154761" y="190300"/>
                </a:lnTo>
                <a:lnTo>
                  <a:pt x="151123" y="190684"/>
                </a:lnTo>
                <a:lnTo>
                  <a:pt x="146794" y="191893"/>
                </a:lnTo>
                <a:lnTo>
                  <a:pt x="142002" y="193651"/>
                </a:lnTo>
                <a:lnTo>
                  <a:pt x="136903" y="194823"/>
                </a:lnTo>
                <a:lnTo>
                  <a:pt x="131598" y="195604"/>
                </a:lnTo>
                <a:lnTo>
                  <a:pt x="126156" y="196125"/>
                </a:lnTo>
                <a:lnTo>
                  <a:pt x="120624" y="197425"/>
                </a:lnTo>
                <a:lnTo>
                  <a:pt x="115031" y="199244"/>
                </a:lnTo>
                <a:lnTo>
                  <a:pt x="109397" y="201409"/>
                </a:lnTo>
                <a:lnTo>
                  <a:pt x="103736" y="203805"/>
                </a:lnTo>
                <a:lnTo>
                  <a:pt x="92366" y="209007"/>
                </a:lnTo>
                <a:lnTo>
                  <a:pt x="85715" y="212681"/>
                </a:lnTo>
                <a:lnTo>
                  <a:pt x="78423" y="217034"/>
                </a:lnTo>
                <a:lnTo>
                  <a:pt x="70704" y="221842"/>
                </a:lnTo>
                <a:lnTo>
                  <a:pt x="63653" y="226952"/>
                </a:lnTo>
                <a:lnTo>
                  <a:pt x="57047" y="232264"/>
                </a:lnTo>
                <a:lnTo>
                  <a:pt x="50738" y="237710"/>
                </a:lnTo>
                <a:lnTo>
                  <a:pt x="44628" y="243246"/>
                </a:lnTo>
                <a:lnTo>
                  <a:pt x="32757" y="254477"/>
                </a:lnTo>
                <a:lnTo>
                  <a:pt x="19916" y="266959"/>
                </a:lnTo>
                <a:lnTo>
                  <a:pt x="17412" y="271317"/>
                </a:lnTo>
                <a:lnTo>
                  <a:pt x="15743" y="276128"/>
                </a:lnTo>
                <a:lnTo>
                  <a:pt x="13888" y="285601"/>
                </a:lnTo>
                <a:lnTo>
                  <a:pt x="13063" y="292986"/>
                </a:lnTo>
                <a:lnTo>
                  <a:pt x="13796" y="296289"/>
                </a:lnTo>
                <a:lnTo>
                  <a:pt x="17150" y="302499"/>
                </a:lnTo>
                <a:lnTo>
                  <a:pt x="19378" y="304536"/>
                </a:lnTo>
                <a:lnTo>
                  <a:pt x="21816" y="305894"/>
                </a:lnTo>
                <a:lnTo>
                  <a:pt x="24393" y="306799"/>
                </a:lnTo>
                <a:lnTo>
                  <a:pt x="28017" y="306450"/>
                </a:lnTo>
                <a:lnTo>
                  <a:pt x="32337" y="305265"/>
                </a:lnTo>
                <a:lnTo>
                  <a:pt x="46694" y="300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65"/>
          <p:cNvSpPr/>
          <p:nvPr/>
        </p:nvSpPr>
        <p:spPr>
          <a:xfrm>
            <a:off x="7838122" y="2391727"/>
            <a:ext cx="257176" cy="25719"/>
          </a:xfrm>
          <a:custGeom>
            <a:avLst/>
            <a:gdLst/>
            <a:ahLst/>
            <a:cxnLst/>
            <a:rect l="0" t="0" r="0" b="0"/>
            <a:pathLst>
              <a:path w="257176" h="25719">
                <a:moveTo>
                  <a:pt x="0" y="25718"/>
                </a:moveTo>
                <a:lnTo>
                  <a:pt x="18203" y="25718"/>
                </a:lnTo>
                <a:lnTo>
                  <a:pt x="26423" y="24765"/>
                </a:lnTo>
                <a:lnTo>
                  <a:pt x="34761" y="23178"/>
                </a:lnTo>
                <a:lnTo>
                  <a:pt x="43176" y="21167"/>
                </a:lnTo>
                <a:lnTo>
                  <a:pt x="50692" y="19826"/>
                </a:lnTo>
                <a:lnTo>
                  <a:pt x="57607" y="18932"/>
                </a:lnTo>
                <a:lnTo>
                  <a:pt x="64122" y="18337"/>
                </a:lnTo>
                <a:lnTo>
                  <a:pt x="71323" y="17940"/>
                </a:lnTo>
                <a:lnTo>
                  <a:pt x="86944" y="17498"/>
                </a:lnTo>
                <a:lnTo>
                  <a:pt x="97968" y="16428"/>
                </a:lnTo>
                <a:lnTo>
                  <a:pt x="111033" y="14762"/>
                </a:lnTo>
                <a:lnTo>
                  <a:pt x="125457" y="12699"/>
                </a:lnTo>
                <a:lnTo>
                  <a:pt x="154183" y="7867"/>
                </a:lnTo>
                <a:lnTo>
                  <a:pt x="168511" y="5244"/>
                </a:lnTo>
                <a:lnTo>
                  <a:pt x="180921" y="3496"/>
                </a:lnTo>
                <a:lnTo>
                  <a:pt x="192052" y="2331"/>
                </a:lnTo>
                <a:lnTo>
                  <a:pt x="202329" y="1554"/>
                </a:lnTo>
                <a:lnTo>
                  <a:pt x="212039" y="1036"/>
                </a:lnTo>
                <a:lnTo>
                  <a:pt x="221370" y="691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66"/>
          <p:cNvSpPr/>
          <p:nvPr/>
        </p:nvSpPr>
        <p:spPr>
          <a:xfrm>
            <a:off x="7855267" y="2468880"/>
            <a:ext cx="325756" cy="42863"/>
          </a:xfrm>
          <a:custGeom>
            <a:avLst/>
            <a:gdLst/>
            <a:ahLst/>
            <a:cxnLst/>
            <a:rect l="0" t="0" r="0" b="0"/>
            <a:pathLst>
              <a:path w="325756" h="42863">
                <a:moveTo>
                  <a:pt x="0" y="42862"/>
                </a:moveTo>
                <a:lnTo>
                  <a:pt x="35795" y="42862"/>
                </a:lnTo>
                <a:lnTo>
                  <a:pt x="42914" y="41909"/>
                </a:lnTo>
                <a:lnTo>
                  <a:pt x="49564" y="40322"/>
                </a:lnTo>
                <a:lnTo>
                  <a:pt x="55903" y="38311"/>
                </a:lnTo>
                <a:lnTo>
                  <a:pt x="62986" y="36971"/>
                </a:lnTo>
                <a:lnTo>
                  <a:pt x="70567" y="36077"/>
                </a:lnTo>
                <a:lnTo>
                  <a:pt x="78476" y="35481"/>
                </a:lnTo>
                <a:lnTo>
                  <a:pt x="86608" y="34131"/>
                </a:lnTo>
                <a:lnTo>
                  <a:pt x="94886" y="32279"/>
                </a:lnTo>
                <a:lnTo>
                  <a:pt x="103262" y="30092"/>
                </a:lnTo>
                <a:lnTo>
                  <a:pt x="115514" y="27681"/>
                </a:lnTo>
                <a:lnTo>
                  <a:pt x="146907" y="22463"/>
                </a:lnTo>
                <a:lnTo>
                  <a:pt x="160804" y="20690"/>
                </a:lnTo>
                <a:lnTo>
                  <a:pt x="172925" y="19508"/>
                </a:lnTo>
                <a:lnTo>
                  <a:pt x="183863" y="18720"/>
                </a:lnTo>
                <a:lnTo>
                  <a:pt x="193060" y="17243"/>
                </a:lnTo>
                <a:lnTo>
                  <a:pt x="201097" y="15305"/>
                </a:lnTo>
                <a:lnTo>
                  <a:pt x="208359" y="13060"/>
                </a:lnTo>
                <a:lnTo>
                  <a:pt x="216059" y="11564"/>
                </a:lnTo>
                <a:lnTo>
                  <a:pt x="224049" y="10567"/>
                </a:lnTo>
                <a:lnTo>
                  <a:pt x="232234" y="9902"/>
                </a:lnTo>
                <a:lnTo>
                  <a:pt x="259108" y="6623"/>
                </a:lnTo>
                <a:lnTo>
                  <a:pt x="275608" y="4415"/>
                </a:lnTo>
                <a:lnTo>
                  <a:pt x="288514" y="2943"/>
                </a:lnTo>
                <a:lnTo>
                  <a:pt x="299022" y="1962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67"/>
          <p:cNvSpPr/>
          <p:nvPr/>
        </p:nvSpPr>
        <p:spPr>
          <a:xfrm>
            <a:off x="8241030" y="2288857"/>
            <a:ext cx="42863" cy="291466"/>
          </a:xfrm>
          <a:custGeom>
            <a:avLst/>
            <a:gdLst/>
            <a:ahLst/>
            <a:cxnLst/>
            <a:rect l="0" t="0" r="0" b="0"/>
            <a:pathLst>
              <a:path w="42863" h="291466">
                <a:moveTo>
                  <a:pt x="0" y="0"/>
                </a:moveTo>
                <a:lnTo>
                  <a:pt x="4551" y="9102"/>
                </a:lnTo>
                <a:lnTo>
                  <a:pt x="5891" y="12735"/>
                </a:lnTo>
                <a:lnTo>
                  <a:pt x="6785" y="16110"/>
                </a:lnTo>
                <a:lnTo>
                  <a:pt x="7382" y="19313"/>
                </a:lnTo>
                <a:lnTo>
                  <a:pt x="6826" y="23353"/>
                </a:lnTo>
                <a:lnTo>
                  <a:pt x="5503" y="27951"/>
                </a:lnTo>
                <a:lnTo>
                  <a:pt x="3669" y="32922"/>
                </a:lnTo>
                <a:lnTo>
                  <a:pt x="2445" y="38140"/>
                </a:lnTo>
                <a:lnTo>
                  <a:pt x="1630" y="43524"/>
                </a:lnTo>
                <a:lnTo>
                  <a:pt x="1087" y="49019"/>
                </a:lnTo>
                <a:lnTo>
                  <a:pt x="725" y="54587"/>
                </a:lnTo>
                <a:lnTo>
                  <a:pt x="483" y="60204"/>
                </a:lnTo>
                <a:lnTo>
                  <a:pt x="214" y="71525"/>
                </a:lnTo>
                <a:lnTo>
                  <a:pt x="1" y="147074"/>
                </a:lnTo>
                <a:lnTo>
                  <a:pt x="954" y="159962"/>
                </a:lnTo>
                <a:lnTo>
                  <a:pt x="4551" y="194602"/>
                </a:lnTo>
                <a:lnTo>
                  <a:pt x="6844" y="208792"/>
                </a:lnTo>
                <a:lnTo>
                  <a:pt x="9326" y="220157"/>
                </a:lnTo>
                <a:lnTo>
                  <a:pt x="11932" y="229639"/>
                </a:lnTo>
                <a:lnTo>
                  <a:pt x="13670" y="236913"/>
                </a:lnTo>
                <a:lnTo>
                  <a:pt x="14828" y="242714"/>
                </a:lnTo>
                <a:lnTo>
                  <a:pt x="15600" y="247535"/>
                </a:lnTo>
                <a:lnTo>
                  <a:pt x="17067" y="251701"/>
                </a:lnTo>
                <a:lnTo>
                  <a:pt x="18998" y="255430"/>
                </a:lnTo>
                <a:lnTo>
                  <a:pt x="21238" y="258870"/>
                </a:lnTo>
                <a:lnTo>
                  <a:pt x="22732" y="262115"/>
                </a:lnTo>
                <a:lnTo>
                  <a:pt x="23727" y="265231"/>
                </a:lnTo>
                <a:lnTo>
                  <a:pt x="24390" y="268260"/>
                </a:lnTo>
                <a:lnTo>
                  <a:pt x="26737" y="272185"/>
                </a:lnTo>
                <a:lnTo>
                  <a:pt x="30207" y="276707"/>
                </a:lnTo>
                <a:lnTo>
                  <a:pt x="42862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68"/>
          <p:cNvSpPr/>
          <p:nvPr/>
        </p:nvSpPr>
        <p:spPr>
          <a:xfrm>
            <a:off x="8346653" y="2265523"/>
            <a:ext cx="211013" cy="297513"/>
          </a:xfrm>
          <a:custGeom>
            <a:avLst/>
            <a:gdLst/>
            <a:ahLst/>
            <a:cxnLst/>
            <a:rect l="0" t="0" r="0" b="0"/>
            <a:pathLst>
              <a:path w="211013" h="297513">
                <a:moveTo>
                  <a:pt x="134406" y="14762"/>
                </a:moveTo>
                <a:lnTo>
                  <a:pt x="129855" y="5660"/>
                </a:lnTo>
                <a:lnTo>
                  <a:pt x="127563" y="2979"/>
                </a:lnTo>
                <a:lnTo>
                  <a:pt x="125081" y="1191"/>
                </a:lnTo>
                <a:lnTo>
                  <a:pt x="122475" y="0"/>
                </a:lnTo>
                <a:lnTo>
                  <a:pt x="119785" y="158"/>
                </a:lnTo>
                <a:lnTo>
                  <a:pt x="117038" y="1216"/>
                </a:lnTo>
                <a:lnTo>
                  <a:pt x="111447" y="4931"/>
                </a:lnTo>
                <a:lnTo>
                  <a:pt x="105787" y="9757"/>
                </a:lnTo>
                <a:lnTo>
                  <a:pt x="101992" y="11426"/>
                </a:lnTo>
                <a:lnTo>
                  <a:pt x="97557" y="12538"/>
                </a:lnTo>
                <a:lnTo>
                  <a:pt x="92695" y="13279"/>
                </a:lnTo>
                <a:lnTo>
                  <a:pt x="87549" y="15678"/>
                </a:lnTo>
                <a:lnTo>
                  <a:pt x="82213" y="19183"/>
                </a:lnTo>
                <a:lnTo>
                  <a:pt x="50860" y="43046"/>
                </a:lnTo>
                <a:lnTo>
                  <a:pt x="41562" y="50763"/>
                </a:lnTo>
                <a:lnTo>
                  <a:pt x="32505" y="58765"/>
                </a:lnTo>
                <a:lnTo>
                  <a:pt x="23610" y="66957"/>
                </a:lnTo>
                <a:lnTo>
                  <a:pt x="16727" y="75276"/>
                </a:lnTo>
                <a:lnTo>
                  <a:pt x="11186" y="83680"/>
                </a:lnTo>
                <a:lnTo>
                  <a:pt x="6540" y="92140"/>
                </a:lnTo>
                <a:lnTo>
                  <a:pt x="3441" y="100637"/>
                </a:lnTo>
                <a:lnTo>
                  <a:pt x="1376" y="109159"/>
                </a:lnTo>
                <a:lnTo>
                  <a:pt x="0" y="117698"/>
                </a:lnTo>
                <a:lnTo>
                  <a:pt x="34" y="125296"/>
                </a:lnTo>
                <a:lnTo>
                  <a:pt x="1011" y="132266"/>
                </a:lnTo>
                <a:lnTo>
                  <a:pt x="2613" y="138818"/>
                </a:lnTo>
                <a:lnTo>
                  <a:pt x="4634" y="143186"/>
                </a:lnTo>
                <a:lnTo>
                  <a:pt x="6934" y="146098"/>
                </a:lnTo>
                <a:lnTo>
                  <a:pt x="12982" y="150286"/>
                </a:lnTo>
                <a:lnTo>
                  <a:pt x="17262" y="152736"/>
                </a:lnTo>
                <a:lnTo>
                  <a:pt x="22020" y="155322"/>
                </a:lnTo>
                <a:lnTo>
                  <a:pt x="26146" y="157046"/>
                </a:lnTo>
                <a:lnTo>
                  <a:pt x="29848" y="158195"/>
                </a:lnTo>
                <a:lnTo>
                  <a:pt x="33268" y="158961"/>
                </a:lnTo>
                <a:lnTo>
                  <a:pt x="37453" y="160425"/>
                </a:lnTo>
                <a:lnTo>
                  <a:pt x="42148" y="162353"/>
                </a:lnTo>
                <a:lnTo>
                  <a:pt x="47184" y="164591"/>
                </a:lnTo>
                <a:lnTo>
                  <a:pt x="55303" y="167035"/>
                </a:lnTo>
                <a:lnTo>
                  <a:pt x="65478" y="169618"/>
                </a:lnTo>
                <a:lnTo>
                  <a:pt x="77025" y="172291"/>
                </a:lnTo>
                <a:lnTo>
                  <a:pt x="86627" y="175026"/>
                </a:lnTo>
                <a:lnTo>
                  <a:pt x="94934" y="177802"/>
                </a:lnTo>
                <a:lnTo>
                  <a:pt x="102376" y="180605"/>
                </a:lnTo>
                <a:lnTo>
                  <a:pt x="110196" y="182474"/>
                </a:lnTo>
                <a:lnTo>
                  <a:pt x="118266" y="183720"/>
                </a:lnTo>
                <a:lnTo>
                  <a:pt x="126504" y="184550"/>
                </a:lnTo>
                <a:lnTo>
                  <a:pt x="133901" y="186057"/>
                </a:lnTo>
                <a:lnTo>
                  <a:pt x="140736" y="188013"/>
                </a:lnTo>
                <a:lnTo>
                  <a:pt x="147199" y="190270"/>
                </a:lnTo>
                <a:lnTo>
                  <a:pt x="153412" y="192727"/>
                </a:lnTo>
                <a:lnTo>
                  <a:pt x="159460" y="195318"/>
                </a:lnTo>
                <a:lnTo>
                  <a:pt x="171259" y="200736"/>
                </a:lnTo>
                <a:lnTo>
                  <a:pt x="182853" y="206320"/>
                </a:lnTo>
                <a:lnTo>
                  <a:pt x="187659" y="210094"/>
                </a:lnTo>
                <a:lnTo>
                  <a:pt x="191816" y="214516"/>
                </a:lnTo>
                <a:lnTo>
                  <a:pt x="195540" y="219368"/>
                </a:lnTo>
                <a:lnTo>
                  <a:pt x="198974" y="224509"/>
                </a:lnTo>
                <a:lnTo>
                  <a:pt x="202218" y="229841"/>
                </a:lnTo>
                <a:lnTo>
                  <a:pt x="205331" y="235300"/>
                </a:lnTo>
                <a:lnTo>
                  <a:pt x="208791" y="243906"/>
                </a:lnTo>
                <a:lnTo>
                  <a:pt x="210328" y="250906"/>
                </a:lnTo>
                <a:lnTo>
                  <a:pt x="211012" y="257192"/>
                </a:lnTo>
                <a:lnTo>
                  <a:pt x="208776" y="265701"/>
                </a:lnTo>
                <a:lnTo>
                  <a:pt x="206846" y="270637"/>
                </a:lnTo>
                <a:lnTo>
                  <a:pt x="204607" y="273928"/>
                </a:lnTo>
                <a:lnTo>
                  <a:pt x="202162" y="276122"/>
                </a:lnTo>
                <a:lnTo>
                  <a:pt x="196906" y="279511"/>
                </a:lnTo>
                <a:lnTo>
                  <a:pt x="191394" y="284193"/>
                </a:lnTo>
                <a:lnTo>
                  <a:pt x="187638" y="286775"/>
                </a:lnTo>
                <a:lnTo>
                  <a:pt x="183230" y="289449"/>
                </a:lnTo>
                <a:lnTo>
                  <a:pt x="178386" y="292184"/>
                </a:lnTo>
                <a:lnTo>
                  <a:pt x="174203" y="294007"/>
                </a:lnTo>
                <a:lnTo>
                  <a:pt x="170463" y="295223"/>
                </a:lnTo>
                <a:lnTo>
                  <a:pt x="167017" y="296033"/>
                </a:lnTo>
                <a:lnTo>
                  <a:pt x="160909" y="296574"/>
                </a:lnTo>
                <a:lnTo>
                  <a:pt x="153028" y="296934"/>
                </a:lnTo>
                <a:lnTo>
                  <a:pt x="126656" y="297512"/>
                </a:lnTo>
                <a:lnTo>
                  <a:pt x="122571" y="296607"/>
                </a:lnTo>
                <a:lnTo>
                  <a:pt x="118896" y="295051"/>
                </a:lnTo>
                <a:lnTo>
                  <a:pt x="115494" y="293061"/>
                </a:lnTo>
                <a:lnTo>
                  <a:pt x="109174" y="288310"/>
                </a:lnTo>
                <a:lnTo>
                  <a:pt x="103190" y="283024"/>
                </a:lnTo>
                <a:lnTo>
                  <a:pt x="97355" y="277499"/>
                </a:lnTo>
                <a:lnTo>
                  <a:pt x="93513" y="271835"/>
                </a:lnTo>
                <a:lnTo>
                  <a:pt x="89046" y="264249"/>
                </a:lnTo>
                <a:lnTo>
                  <a:pt x="84164" y="255382"/>
                </a:lnTo>
                <a:lnTo>
                  <a:pt x="80909" y="245660"/>
                </a:lnTo>
                <a:lnTo>
                  <a:pt x="78738" y="235369"/>
                </a:lnTo>
                <a:lnTo>
                  <a:pt x="77293" y="224698"/>
                </a:lnTo>
                <a:lnTo>
                  <a:pt x="77281" y="214727"/>
                </a:lnTo>
                <a:lnTo>
                  <a:pt x="78225" y="205222"/>
                </a:lnTo>
                <a:lnTo>
                  <a:pt x="79807" y="196027"/>
                </a:lnTo>
                <a:lnTo>
                  <a:pt x="81814" y="187993"/>
                </a:lnTo>
                <a:lnTo>
                  <a:pt x="84105" y="180732"/>
                </a:lnTo>
                <a:lnTo>
                  <a:pt x="86585" y="173986"/>
                </a:lnTo>
                <a:lnTo>
                  <a:pt x="99177" y="137187"/>
                </a:lnTo>
                <a:lnTo>
                  <a:pt x="104252" y="125906"/>
                </a:lnTo>
                <a:lnTo>
                  <a:pt x="109541" y="116480"/>
                </a:lnTo>
                <a:lnTo>
                  <a:pt x="114972" y="108291"/>
                </a:lnTo>
                <a:lnTo>
                  <a:pt x="118593" y="100927"/>
                </a:lnTo>
                <a:lnTo>
                  <a:pt x="121007" y="94113"/>
                </a:lnTo>
                <a:lnTo>
                  <a:pt x="122616" y="87665"/>
                </a:lnTo>
                <a:lnTo>
                  <a:pt x="125594" y="79556"/>
                </a:lnTo>
                <a:lnTo>
                  <a:pt x="129484" y="70341"/>
                </a:lnTo>
                <a:lnTo>
                  <a:pt x="137934" y="51846"/>
                </a:lnTo>
                <a:lnTo>
                  <a:pt x="144865" y="37276"/>
                </a:lnTo>
                <a:lnTo>
                  <a:pt x="147094" y="31676"/>
                </a:lnTo>
                <a:lnTo>
                  <a:pt x="149571" y="22914"/>
                </a:lnTo>
                <a:lnTo>
                  <a:pt x="149278" y="20197"/>
                </a:lnTo>
                <a:lnTo>
                  <a:pt x="148131" y="18385"/>
                </a:lnTo>
                <a:lnTo>
                  <a:pt x="146413" y="17177"/>
                </a:lnTo>
                <a:lnTo>
                  <a:pt x="145268" y="15419"/>
                </a:lnTo>
                <a:lnTo>
                  <a:pt x="142979" y="61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69"/>
          <p:cNvSpPr/>
          <p:nvPr/>
        </p:nvSpPr>
        <p:spPr>
          <a:xfrm>
            <a:off x="8567381" y="2280285"/>
            <a:ext cx="228886" cy="281549"/>
          </a:xfrm>
          <a:custGeom>
            <a:avLst/>
            <a:gdLst/>
            <a:ahLst/>
            <a:cxnLst/>
            <a:rect l="0" t="0" r="0" b="0"/>
            <a:pathLst>
              <a:path w="228886" h="281549">
                <a:moveTo>
                  <a:pt x="119419" y="0"/>
                </a:moveTo>
                <a:lnTo>
                  <a:pt x="101216" y="4551"/>
                </a:lnTo>
                <a:lnTo>
                  <a:pt x="94901" y="6844"/>
                </a:lnTo>
                <a:lnTo>
                  <a:pt x="89738" y="9325"/>
                </a:lnTo>
                <a:lnTo>
                  <a:pt x="85344" y="11931"/>
                </a:lnTo>
                <a:lnTo>
                  <a:pt x="82415" y="14622"/>
                </a:lnTo>
                <a:lnTo>
                  <a:pt x="80463" y="17368"/>
                </a:lnTo>
                <a:lnTo>
                  <a:pt x="79160" y="20151"/>
                </a:lnTo>
                <a:lnTo>
                  <a:pt x="72634" y="25783"/>
                </a:lnTo>
                <a:lnTo>
                  <a:pt x="68226" y="28619"/>
                </a:lnTo>
                <a:lnTo>
                  <a:pt x="64336" y="32414"/>
                </a:lnTo>
                <a:lnTo>
                  <a:pt x="60790" y="36849"/>
                </a:lnTo>
                <a:lnTo>
                  <a:pt x="34601" y="75858"/>
                </a:lnTo>
                <a:lnTo>
                  <a:pt x="27630" y="87720"/>
                </a:lnTo>
                <a:lnTo>
                  <a:pt x="22032" y="98485"/>
                </a:lnTo>
                <a:lnTo>
                  <a:pt x="17347" y="108519"/>
                </a:lnTo>
                <a:lnTo>
                  <a:pt x="13271" y="119018"/>
                </a:lnTo>
                <a:lnTo>
                  <a:pt x="9601" y="129828"/>
                </a:lnTo>
                <a:lnTo>
                  <a:pt x="6202" y="140844"/>
                </a:lnTo>
                <a:lnTo>
                  <a:pt x="3936" y="150094"/>
                </a:lnTo>
                <a:lnTo>
                  <a:pt x="2426" y="158165"/>
                </a:lnTo>
                <a:lnTo>
                  <a:pt x="1418" y="165450"/>
                </a:lnTo>
                <a:lnTo>
                  <a:pt x="746" y="171260"/>
                </a:lnTo>
                <a:lnTo>
                  <a:pt x="299" y="176086"/>
                </a:lnTo>
                <a:lnTo>
                  <a:pt x="0" y="180255"/>
                </a:lnTo>
                <a:lnTo>
                  <a:pt x="754" y="186845"/>
                </a:lnTo>
                <a:lnTo>
                  <a:pt x="2209" y="195048"/>
                </a:lnTo>
                <a:lnTo>
                  <a:pt x="4132" y="204327"/>
                </a:lnTo>
                <a:lnTo>
                  <a:pt x="7318" y="211466"/>
                </a:lnTo>
                <a:lnTo>
                  <a:pt x="11348" y="217177"/>
                </a:lnTo>
                <a:lnTo>
                  <a:pt x="15939" y="221937"/>
                </a:lnTo>
                <a:lnTo>
                  <a:pt x="19952" y="227015"/>
                </a:lnTo>
                <a:lnTo>
                  <a:pt x="23579" y="232306"/>
                </a:lnTo>
                <a:lnTo>
                  <a:pt x="26951" y="237738"/>
                </a:lnTo>
                <a:lnTo>
                  <a:pt x="33237" y="246313"/>
                </a:lnTo>
                <a:lnTo>
                  <a:pt x="36247" y="249934"/>
                </a:lnTo>
                <a:lnTo>
                  <a:pt x="40158" y="253300"/>
                </a:lnTo>
                <a:lnTo>
                  <a:pt x="44671" y="256496"/>
                </a:lnTo>
                <a:lnTo>
                  <a:pt x="49584" y="259580"/>
                </a:lnTo>
                <a:lnTo>
                  <a:pt x="53812" y="262588"/>
                </a:lnTo>
                <a:lnTo>
                  <a:pt x="57584" y="265546"/>
                </a:lnTo>
                <a:lnTo>
                  <a:pt x="61050" y="268471"/>
                </a:lnTo>
                <a:lnTo>
                  <a:pt x="67443" y="271720"/>
                </a:lnTo>
                <a:lnTo>
                  <a:pt x="74411" y="274117"/>
                </a:lnTo>
                <a:lnTo>
                  <a:pt x="78936" y="276089"/>
                </a:lnTo>
                <a:lnTo>
                  <a:pt x="83857" y="278357"/>
                </a:lnTo>
                <a:lnTo>
                  <a:pt x="89996" y="279869"/>
                </a:lnTo>
                <a:lnTo>
                  <a:pt x="96946" y="280876"/>
                </a:lnTo>
                <a:lnTo>
                  <a:pt x="104437" y="281548"/>
                </a:lnTo>
                <a:lnTo>
                  <a:pt x="110383" y="281044"/>
                </a:lnTo>
                <a:lnTo>
                  <a:pt x="115301" y="279755"/>
                </a:lnTo>
                <a:lnTo>
                  <a:pt x="119531" y="277943"/>
                </a:lnTo>
                <a:lnTo>
                  <a:pt x="124256" y="276735"/>
                </a:lnTo>
                <a:lnTo>
                  <a:pt x="129311" y="275930"/>
                </a:lnTo>
                <a:lnTo>
                  <a:pt x="134586" y="275393"/>
                </a:lnTo>
                <a:lnTo>
                  <a:pt x="139055" y="274083"/>
                </a:lnTo>
                <a:lnTo>
                  <a:pt x="142988" y="272257"/>
                </a:lnTo>
                <a:lnTo>
                  <a:pt x="149896" y="267688"/>
                </a:lnTo>
                <a:lnTo>
                  <a:pt x="156142" y="262482"/>
                </a:lnTo>
                <a:lnTo>
                  <a:pt x="160093" y="258808"/>
                </a:lnTo>
                <a:lnTo>
                  <a:pt x="177583" y="241763"/>
                </a:lnTo>
                <a:lnTo>
                  <a:pt x="195043" y="224391"/>
                </a:lnTo>
                <a:lnTo>
                  <a:pt x="198410" y="219126"/>
                </a:lnTo>
                <a:lnTo>
                  <a:pt x="200655" y="213712"/>
                </a:lnTo>
                <a:lnTo>
                  <a:pt x="202151" y="208197"/>
                </a:lnTo>
                <a:lnTo>
                  <a:pt x="205054" y="200710"/>
                </a:lnTo>
                <a:lnTo>
                  <a:pt x="208894" y="191909"/>
                </a:lnTo>
                <a:lnTo>
                  <a:pt x="220860" y="166399"/>
                </a:lnTo>
                <a:lnTo>
                  <a:pt x="224194" y="159510"/>
                </a:lnTo>
                <a:lnTo>
                  <a:pt x="226416" y="151107"/>
                </a:lnTo>
                <a:lnTo>
                  <a:pt x="227897" y="141696"/>
                </a:lnTo>
                <a:lnTo>
                  <a:pt x="228885" y="131611"/>
                </a:lnTo>
                <a:lnTo>
                  <a:pt x="228592" y="122983"/>
                </a:lnTo>
                <a:lnTo>
                  <a:pt x="227444" y="115326"/>
                </a:lnTo>
                <a:lnTo>
                  <a:pt x="225725" y="108316"/>
                </a:lnTo>
                <a:lnTo>
                  <a:pt x="222675" y="98881"/>
                </a:lnTo>
                <a:lnTo>
                  <a:pt x="218736" y="87828"/>
                </a:lnTo>
                <a:lnTo>
                  <a:pt x="214206" y="75697"/>
                </a:lnTo>
                <a:lnTo>
                  <a:pt x="210232" y="66657"/>
                </a:lnTo>
                <a:lnTo>
                  <a:pt x="206632" y="59678"/>
                </a:lnTo>
                <a:lnTo>
                  <a:pt x="203278" y="54073"/>
                </a:lnTo>
                <a:lnTo>
                  <a:pt x="197011" y="45305"/>
                </a:lnTo>
                <a:lnTo>
                  <a:pt x="191052" y="38232"/>
                </a:lnTo>
                <a:lnTo>
                  <a:pt x="185228" y="31915"/>
                </a:lnTo>
                <a:lnTo>
                  <a:pt x="181389" y="28896"/>
                </a:lnTo>
                <a:lnTo>
                  <a:pt x="176925" y="25931"/>
                </a:lnTo>
                <a:lnTo>
                  <a:pt x="172043" y="23003"/>
                </a:lnTo>
                <a:lnTo>
                  <a:pt x="167836" y="21050"/>
                </a:lnTo>
                <a:lnTo>
                  <a:pt x="164080" y="19748"/>
                </a:lnTo>
                <a:lnTo>
                  <a:pt x="160622" y="18880"/>
                </a:lnTo>
                <a:lnTo>
                  <a:pt x="154242" y="15376"/>
                </a:lnTo>
                <a:lnTo>
                  <a:pt x="151206" y="13108"/>
                </a:lnTo>
                <a:lnTo>
                  <a:pt x="145294" y="10588"/>
                </a:lnTo>
                <a:lnTo>
                  <a:pt x="142384" y="9916"/>
                </a:lnTo>
                <a:lnTo>
                  <a:pt x="138539" y="10421"/>
                </a:lnTo>
                <a:lnTo>
                  <a:pt x="134071" y="11709"/>
                </a:lnTo>
                <a:lnTo>
                  <a:pt x="129187" y="13521"/>
                </a:lnTo>
                <a:lnTo>
                  <a:pt x="124979" y="15681"/>
                </a:lnTo>
                <a:lnTo>
                  <a:pt x="121221" y="18074"/>
                </a:lnTo>
                <a:lnTo>
                  <a:pt x="85128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70"/>
          <p:cNvSpPr/>
          <p:nvPr/>
        </p:nvSpPr>
        <p:spPr>
          <a:xfrm>
            <a:off x="7392352" y="2683192"/>
            <a:ext cx="38364" cy="145734"/>
          </a:xfrm>
          <a:custGeom>
            <a:avLst/>
            <a:gdLst/>
            <a:ahLst/>
            <a:cxnLst/>
            <a:rect l="0" t="0" r="0" b="0"/>
            <a:pathLst>
              <a:path w="38364" h="145734">
                <a:moveTo>
                  <a:pt x="0" y="0"/>
                </a:moveTo>
                <a:lnTo>
                  <a:pt x="4551" y="13653"/>
                </a:lnTo>
                <a:lnTo>
                  <a:pt x="6845" y="18627"/>
                </a:lnTo>
                <a:lnTo>
                  <a:pt x="9325" y="22895"/>
                </a:lnTo>
                <a:lnTo>
                  <a:pt x="11932" y="26694"/>
                </a:lnTo>
                <a:lnTo>
                  <a:pt x="13670" y="30178"/>
                </a:lnTo>
                <a:lnTo>
                  <a:pt x="14828" y="33454"/>
                </a:lnTo>
                <a:lnTo>
                  <a:pt x="15601" y="36590"/>
                </a:lnTo>
                <a:lnTo>
                  <a:pt x="16115" y="39634"/>
                </a:lnTo>
                <a:lnTo>
                  <a:pt x="16459" y="42615"/>
                </a:lnTo>
                <a:lnTo>
                  <a:pt x="16688" y="45555"/>
                </a:lnTo>
                <a:lnTo>
                  <a:pt x="17792" y="51325"/>
                </a:lnTo>
                <a:lnTo>
                  <a:pt x="21561" y="67896"/>
                </a:lnTo>
                <a:lnTo>
                  <a:pt x="22946" y="74792"/>
                </a:lnTo>
                <a:lnTo>
                  <a:pt x="23870" y="80341"/>
                </a:lnTo>
                <a:lnTo>
                  <a:pt x="24485" y="84993"/>
                </a:lnTo>
                <a:lnTo>
                  <a:pt x="25849" y="90952"/>
                </a:lnTo>
                <a:lnTo>
                  <a:pt x="27711" y="97783"/>
                </a:lnTo>
                <a:lnTo>
                  <a:pt x="29903" y="105194"/>
                </a:lnTo>
                <a:lnTo>
                  <a:pt x="32318" y="112039"/>
                </a:lnTo>
                <a:lnTo>
                  <a:pt x="34881" y="118508"/>
                </a:lnTo>
                <a:lnTo>
                  <a:pt x="37541" y="124725"/>
                </a:lnTo>
                <a:lnTo>
                  <a:pt x="38363" y="129823"/>
                </a:lnTo>
                <a:lnTo>
                  <a:pt x="37958" y="134174"/>
                </a:lnTo>
                <a:lnTo>
                  <a:pt x="34290" y="1457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71"/>
          <p:cNvSpPr/>
          <p:nvPr/>
        </p:nvSpPr>
        <p:spPr>
          <a:xfrm>
            <a:off x="7315200" y="2667385"/>
            <a:ext cx="290859" cy="152968"/>
          </a:xfrm>
          <a:custGeom>
            <a:avLst/>
            <a:gdLst/>
            <a:ahLst/>
            <a:cxnLst/>
            <a:rect l="0" t="0" r="0" b="0"/>
            <a:pathLst>
              <a:path w="290859" h="152968">
                <a:moveTo>
                  <a:pt x="0" y="101532"/>
                </a:moveTo>
                <a:lnTo>
                  <a:pt x="0" y="96981"/>
                </a:lnTo>
                <a:lnTo>
                  <a:pt x="1905" y="95641"/>
                </a:lnTo>
                <a:lnTo>
                  <a:pt x="9101" y="94151"/>
                </a:lnTo>
                <a:lnTo>
                  <a:pt x="16109" y="93489"/>
                </a:lnTo>
                <a:lnTo>
                  <a:pt x="19311" y="93312"/>
                </a:lnTo>
                <a:lnTo>
                  <a:pt x="22399" y="92243"/>
                </a:lnTo>
                <a:lnTo>
                  <a:pt x="28370" y="88514"/>
                </a:lnTo>
                <a:lnTo>
                  <a:pt x="36739" y="86221"/>
                </a:lnTo>
                <a:lnTo>
                  <a:pt x="41637" y="85610"/>
                </a:lnTo>
                <a:lnTo>
                  <a:pt x="46808" y="84250"/>
                </a:lnTo>
                <a:lnTo>
                  <a:pt x="52160" y="82390"/>
                </a:lnTo>
                <a:lnTo>
                  <a:pt x="57633" y="80198"/>
                </a:lnTo>
                <a:lnTo>
                  <a:pt x="71335" y="75223"/>
                </a:lnTo>
                <a:lnTo>
                  <a:pt x="78989" y="72563"/>
                </a:lnTo>
                <a:lnTo>
                  <a:pt x="85997" y="68884"/>
                </a:lnTo>
                <a:lnTo>
                  <a:pt x="92574" y="64527"/>
                </a:lnTo>
                <a:lnTo>
                  <a:pt x="98863" y="59717"/>
                </a:lnTo>
                <a:lnTo>
                  <a:pt x="104961" y="55558"/>
                </a:lnTo>
                <a:lnTo>
                  <a:pt x="110931" y="51833"/>
                </a:lnTo>
                <a:lnTo>
                  <a:pt x="116816" y="48397"/>
                </a:lnTo>
                <a:lnTo>
                  <a:pt x="122646" y="45153"/>
                </a:lnTo>
                <a:lnTo>
                  <a:pt x="134201" y="39010"/>
                </a:lnTo>
                <a:lnTo>
                  <a:pt x="140903" y="36991"/>
                </a:lnTo>
                <a:lnTo>
                  <a:pt x="148228" y="35644"/>
                </a:lnTo>
                <a:lnTo>
                  <a:pt x="155967" y="34747"/>
                </a:lnTo>
                <a:lnTo>
                  <a:pt x="162080" y="33196"/>
                </a:lnTo>
                <a:lnTo>
                  <a:pt x="167109" y="31210"/>
                </a:lnTo>
                <a:lnTo>
                  <a:pt x="176188" y="26463"/>
                </a:lnTo>
                <a:lnTo>
                  <a:pt x="210999" y="8898"/>
                </a:lnTo>
                <a:lnTo>
                  <a:pt x="215379" y="5434"/>
                </a:lnTo>
                <a:lnTo>
                  <a:pt x="217882" y="3176"/>
                </a:lnTo>
                <a:lnTo>
                  <a:pt x="220502" y="1672"/>
                </a:lnTo>
                <a:lnTo>
                  <a:pt x="225952" y="0"/>
                </a:lnTo>
                <a:lnTo>
                  <a:pt x="227788" y="506"/>
                </a:lnTo>
                <a:lnTo>
                  <a:pt x="229011" y="1797"/>
                </a:lnTo>
                <a:lnTo>
                  <a:pt x="229826" y="3609"/>
                </a:lnTo>
                <a:lnTo>
                  <a:pt x="229417" y="6723"/>
                </a:lnTo>
                <a:lnTo>
                  <a:pt x="228192" y="10703"/>
                </a:lnTo>
                <a:lnTo>
                  <a:pt x="226423" y="15262"/>
                </a:lnTo>
                <a:lnTo>
                  <a:pt x="224291" y="19254"/>
                </a:lnTo>
                <a:lnTo>
                  <a:pt x="221917" y="22867"/>
                </a:lnTo>
                <a:lnTo>
                  <a:pt x="219382" y="26229"/>
                </a:lnTo>
                <a:lnTo>
                  <a:pt x="217692" y="29422"/>
                </a:lnTo>
                <a:lnTo>
                  <a:pt x="216565" y="32504"/>
                </a:lnTo>
                <a:lnTo>
                  <a:pt x="215815" y="35511"/>
                </a:lnTo>
                <a:lnTo>
                  <a:pt x="214361" y="39420"/>
                </a:lnTo>
                <a:lnTo>
                  <a:pt x="212440" y="43932"/>
                </a:lnTo>
                <a:lnTo>
                  <a:pt x="210206" y="48844"/>
                </a:lnTo>
                <a:lnTo>
                  <a:pt x="208717" y="53072"/>
                </a:lnTo>
                <a:lnTo>
                  <a:pt x="207725" y="56843"/>
                </a:lnTo>
                <a:lnTo>
                  <a:pt x="207063" y="60309"/>
                </a:lnTo>
                <a:lnTo>
                  <a:pt x="205669" y="65478"/>
                </a:lnTo>
                <a:lnTo>
                  <a:pt x="201581" y="78840"/>
                </a:lnTo>
                <a:lnTo>
                  <a:pt x="201062" y="84499"/>
                </a:lnTo>
                <a:lnTo>
                  <a:pt x="201669" y="89225"/>
                </a:lnTo>
                <a:lnTo>
                  <a:pt x="203026" y="93327"/>
                </a:lnTo>
                <a:lnTo>
                  <a:pt x="204883" y="97967"/>
                </a:lnTo>
                <a:lnTo>
                  <a:pt x="207074" y="102965"/>
                </a:lnTo>
                <a:lnTo>
                  <a:pt x="212882" y="115574"/>
                </a:lnTo>
                <a:lnTo>
                  <a:pt x="214311" y="116608"/>
                </a:lnTo>
                <a:lnTo>
                  <a:pt x="218439" y="117757"/>
                </a:lnTo>
                <a:lnTo>
                  <a:pt x="226118" y="118405"/>
                </a:lnTo>
                <a:lnTo>
                  <a:pt x="234426" y="118596"/>
                </a:lnTo>
                <a:lnTo>
                  <a:pt x="260035" y="118675"/>
                </a:lnTo>
                <a:lnTo>
                  <a:pt x="268289" y="116136"/>
                </a:lnTo>
                <a:lnTo>
                  <a:pt x="277354" y="111833"/>
                </a:lnTo>
                <a:lnTo>
                  <a:pt x="281106" y="109352"/>
                </a:lnTo>
                <a:lnTo>
                  <a:pt x="284559" y="106745"/>
                </a:lnTo>
                <a:lnTo>
                  <a:pt x="286861" y="104055"/>
                </a:lnTo>
                <a:lnTo>
                  <a:pt x="288395" y="101309"/>
                </a:lnTo>
                <a:lnTo>
                  <a:pt x="290858" y="94609"/>
                </a:lnTo>
                <a:lnTo>
                  <a:pt x="290108" y="94059"/>
                </a:lnTo>
                <a:lnTo>
                  <a:pt x="286735" y="93448"/>
                </a:lnTo>
                <a:lnTo>
                  <a:pt x="279479" y="93105"/>
                </a:lnTo>
                <a:lnTo>
                  <a:pt x="276807" y="94009"/>
                </a:lnTo>
                <a:lnTo>
                  <a:pt x="271298" y="97553"/>
                </a:lnTo>
                <a:lnTo>
                  <a:pt x="266590" y="99832"/>
                </a:lnTo>
                <a:lnTo>
                  <a:pt x="260594" y="102304"/>
                </a:lnTo>
                <a:lnTo>
                  <a:pt x="253739" y="104904"/>
                </a:lnTo>
                <a:lnTo>
                  <a:pt x="246312" y="108543"/>
                </a:lnTo>
                <a:lnTo>
                  <a:pt x="238503" y="112873"/>
                </a:lnTo>
                <a:lnTo>
                  <a:pt x="230440" y="117665"/>
                </a:lnTo>
                <a:lnTo>
                  <a:pt x="224111" y="121812"/>
                </a:lnTo>
                <a:lnTo>
                  <a:pt x="218940" y="125530"/>
                </a:lnTo>
                <a:lnTo>
                  <a:pt x="214540" y="128961"/>
                </a:lnTo>
                <a:lnTo>
                  <a:pt x="211607" y="132200"/>
                </a:lnTo>
                <a:lnTo>
                  <a:pt x="209650" y="135313"/>
                </a:lnTo>
                <a:lnTo>
                  <a:pt x="208347" y="138340"/>
                </a:lnTo>
                <a:lnTo>
                  <a:pt x="206526" y="141311"/>
                </a:lnTo>
                <a:lnTo>
                  <a:pt x="204359" y="144244"/>
                </a:lnTo>
                <a:lnTo>
                  <a:pt x="197167" y="1529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72"/>
          <p:cNvSpPr/>
          <p:nvPr/>
        </p:nvSpPr>
        <p:spPr>
          <a:xfrm>
            <a:off x="8249602" y="2691764"/>
            <a:ext cx="205741" cy="17147"/>
          </a:xfrm>
          <a:custGeom>
            <a:avLst/>
            <a:gdLst/>
            <a:ahLst/>
            <a:cxnLst/>
            <a:rect l="0" t="0" r="0" b="0"/>
            <a:pathLst>
              <a:path w="205741" h="17147">
                <a:moveTo>
                  <a:pt x="0" y="17146"/>
                </a:moveTo>
                <a:lnTo>
                  <a:pt x="13653" y="17146"/>
                </a:lnTo>
                <a:lnTo>
                  <a:pt x="20531" y="16193"/>
                </a:lnTo>
                <a:lnTo>
                  <a:pt x="27976" y="14606"/>
                </a:lnTo>
                <a:lnTo>
                  <a:pt x="35795" y="12595"/>
                </a:lnTo>
                <a:lnTo>
                  <a:pt x="50533" y="10302"/>
                </a:lnTo>
                <a:lnTo>
                  <a:pt x="92309" y="5214"/>
                </a:lnTo>
                <a:lnTo>
                  <a:pt x="114880" y="3476"/>
                </a:lnTo>
                <a:lnTo>
                  <a:pt x="137546" y="2318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73"/>
          <p:cNvSpPr/>
          <p:nvPr/>
        </p:nvSpPr>
        <p:spPr>
          <a:xfrm>
            <a:off x="8309609" y="2648902"/>
            <a:ext cx="51436" cy="171451"/>
          </a:xfrm>
          <a:custGeom>
            <a:avLst/>
            <a:gdLst/>
            <a:ahLst/>
            <a:cxnLst/>
            <a:rect l="0" t="0" r="0" b="0"/>
            <a:pathLst>
              <a:path w="51436" h="171451">
                <a:moveTo>
                  <a:pt x="0" y="0"/>
                </a:moveTo>
                <a:lnTo>
                  <a:pt x="0" y="13653"/>
                </a:lnTo>
                <a:lnTo>
                  <a:pt x="953" y="18627"/>
                </a:lnTo>
                <a:lnTo>
                  <a:pt x="2541" y="22895"/>
                </a:lnTo>
                <a:lnTo>
                  <a:pt x="6844" y="31131"/>
                </a:lnTo>
                <a:lnTo>
                  <a:pt x="11932" y="41141"/>
                </a:lnTo>
                <a:lnTo>
                  <a:pt x="13670" y="45525"/>
                </a:lnTo>
                <a:lnTo>
                  <a:pt x="14829" y="49400"/>
                </a:lnTo>
                <a:lnTo>
                  <a:pt x="15601" y="52936"/>
                </a:lnTo>
                <a:lnTo>
                  <a:pt x="17068" y="57198"/>
                </a:lnTo>
                <a:lnTo>
                  <a:pt x="18998" y="61944"/>
                </a:lnTo>
                <a:lnTo>
                  <a:pt x="21239" y="67014"/>
                </a:lnTo>
                <a:lnTo>
                  <a:pt x="23685" y="73251"/>
                </a:lnTo>
                <a:lnTo>
                  <a:pt x="28942" y="87801"/>
                </a:lnTo>
                <a:lnTo>
                  <a:pt x="30726" y="94729"/>
                </a:lnTo>
                <a:lnTo>
                  <a:pt x="31914" y="101253"/>
                </a:lnTo>
                <a:lnTo>
                  <a:pt x="32706" y="107507"/>
                </a:lnTo>
                <a:lnTo>
                  <a:pt x="33235" y="112629"/>
                </a:lnTo>
                <a:lnTo>
                  <a:pt x="33586" y="116996"/>
                </a:lnTo>
                <a:lnTo>
                  <a:pt x="33821" y="120860"/>
                </a:lnTo>
                <a:lnTo>
                  <a:pt x="34082" y="132773"/>
                </a:lnTo>
                <a:lnTo>
                  <a:pt x="34151" y="139950"/>
                </a:lnTo>
                <a:lnTo>
                  <a:pt x="36103" y="146640"/>
                </a:lnTo>
                <a:lnTo>
                  <a:pt x="39310" y="153005"/>
                </a:lnTo>
                <a:lnTo>
                  <a:pt x="51435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74"/>
          <p:cNvSpPr/>
          <p:nvPr/>
        </p:nvSpPr>
        <p:spPr>
          <a:xfrm>
            <a:off x="8455342" y="2657475"/>
            <a:ext cx="136963" cy="154306"/>
          </a:xfrm>
          <a:custGeom>
            <a:avLst/>
            <a:gdLst/>
            <a:ahLst/>
            <a:cxnLst/>
            <a:rect l="0" t="0" r="0" b="0"/>
            <a:pathLst>
              <a:path w="136963" h="154306">
                <a:moveTo>
                  <a:pt x="34290" y="0"/>
                </a:moveTo>
                <a:lnTo>
                  <a:pt x="38841" y="0"/>
                </a:lnTo>
                <a:lnTo>
                  <a:pt x="40182" y="952"/>
                </a:lnTo>
                <a:lnTo>
                  <a:pt x="41075" y="2539"/>
                </a:lnTo>
                <a:lnTo>
                  <a:pt x="42068" y="6844"/>
                </a:lnTo>
                <a:lnTo>
                  <a:pt x="42333" y="9325"/>
                </a:lnTo>
                <a:lnTo>
                  <a:pt x="42510" y="11931"/>
                </a:lnTo>
                <a:lnTo>
                  <a:pt x="41675" y="16527"/>
                </a:lnTo>
                <a:lnTo>
                  <a:pt x="40166" y="22448"/>
                </a:lnTo>
                <a:lnTo>
                  <a:pt x="38207" y="29253"/>
                </a:lnTo>
                <a:lnTo>
                  <a:pt x="35949" y="34742"/>
                </a:lnTo>
                <a:lnTo>
                  <a:pt x="33491" y="39353"/>
                </a:lnTo>
                <a:lnTo>
                  <a:pt x="30899" y="43381"/>
                </a:lnTo>
                <a:lnTo>
                  <a:pt x="29173" y="50828"/>
                </a:lnTo>
                <a:lnTo>
                  <a:pt x="28021" y="60555"/>
                </a:lnTo>
                <a:lnTo>
                  <a:pt x="26741" y="80253"/>
                </a:lnTo>
                <a:lnTo>
                  <a:pt x="26173" y="92183"/>
                </a:lnTo>
                <a:lnTo>
                  <a:pt x="26973" y="97650"/>
                </a:lnTo>
                <a:lnTo>
                  <a:pt x="28461" y="103200"/>
                </a:lnTo>
                <a:lnTo>
                  <a:pt x="30404" y="108805"/>
                </a:lnTo>
                <a:lnTo>
                  <a:pt x="31699" y="113494"/>
                </a:lnTo>
                <a:lnTo>
                  <a:pt x="32563" y="117572"/>
                </a:lnTo>
                <a:lnTo>
                  <a:pt x="33139" y="121244"/>
                </a:lnTo>
                <a:lnTo>
                  <a:pt x="35428" y="124644"/>
                </a:lnTo>
                <a:lnTo>
                  <a:pt x="38859" y="127863"/>
                </a:lnTo>
                <a:lnTo>
                  <a:pt x="43051" y="130962"/>
                </a:lnTo>
                <a:lnTo>
                  <a:pt x="46798" y="133980"/>
                </a:lnTo>
                <a:lnTo>
                  <a:pt x="50248" y="136945"/>
                </a:lnTo>
                <a:lnTo>
                  <a:pt x="53502" y="139874"/>
                </a:lnTo>
                <a:lnTo>
                  <a:pt x="56623" y="141827"/>
                </a:lnTo>
                <a:lnTo>
                  <a:pt x="59656" y="143129"/>
                </a:lnTo>
                <a:lnTo>
                  <a:pt x="62631" y="143996"/>
                </a:lnTo>
                <a:lnTo>
                  <a:pt x="65566" y="143622"/>
                </a:lnTo>
                <a:lnTo>
                  <a:pt x="68477" y="142421"/>
                </a:lnTo>
                <a:lnTo>
                  <a:pt x="71368" y="140667"/>
                </a:lnTo>
                <a:lnTo>
                  <a:pt x="74248" y="139498"/>
                </a:lnTo>
                <a:lnTo>
                  <a:pt x="77122" y="138719"/>
                </a:lnTo>
                <a:lnTo>
                  <a:pt x="79989" y="138199"/>
                </a:lnTo>
                <a:lnTo>
                  <a:pt x="84759" y="135947"/>
                </a:lnTo>
                <a:lnTo>
                  <a:pt x="90796" y="132541"/>
                </a:lnTo>
                <a:lnTo>
                  <a:pt x="97679" y="128366"/>
                </a:lnTo>
                <a:lnTo>
                  <a:pt x="104171" y="124630"/>
                </a:lnTo>
                <a:lnTo>
                  <a:pt x="116467" y="117938"/>
                </a:lnTo>
                <a:lnTo>
                  <a:pt x="121459" y="114820"/>
                </a:lnTo>
                <a:lnTo>
                  <a:pt x="125740" y="111789"/>
                </a:lnTo>
                <a:lnTo>
                  <a:pt x="129547" y="108816"/>
                </a:lnTo>
                <a:lnTo>
                  <a:pt x="132084" y="105881"/>
                </a:lnTo>
                <a:lnTo>
                  <a:pt x="133777" y="102972"/>
                </a:lnTo>
                <a:lnTo>
                  <a:pt x="134904" y="100081"/>
                </a:lnTo>
                <a:lnTo>
                  <a:pt x="135656" y="97200"/>
                </a:lnTo>
                <a:lnTo>
                  <a:pt x="136158" y="94328"/>
                </a:lnTo>
                <a:lnTo>
                  <a:pt x="136962" y="87424"/>
                </a:lnTo>
                <a:lnTo>
                  <a:pt x="134532" y="83940"/>
                </a:lnTo>
                <a:lnTo>
                  <a:pt x="132550" y="81677"/>
                </a:lnTo>
                <a:lnTo>
                  <a:pt x="130278" y="80169"/>
                </a:lnTo>
                <a:lnTo>
                  <a:pt x="127809" y="79163"/>
                </a:lnTo>
                <a:lnTo>
                  <a:pt x="125210" y="78493"/>
                </a:lnTo>
                <a:lnTo>
                  <a:pt x="121574" y="78046"/>
                </a:lnTo>
                <a:lnTo>
                  <a:pt x="117244" y="77748"/>
                </a:lnTo>
                <a:lnTo>
                  <a:pt x="112452" y="77549"/>
                </a:lnTo>
                <a:lnTo>
                  <a:pt x="106401" y="79322"/>
                </a:lnTo>
                <a:lnTo>
                  <a:pt x="99509" y="82409"/>
                </a:lnTo>
                <a:lnTo>
                  <a:pt x="92057" y="86372"/>
                </a:lnTo>
                <a:lnTo>
                  <a:pt x="83278" y="91871"/>
                </a:lnTo>
                <a:lnTo>
                  <a:pt x="73617" y="98395"/>
                </a:lnTo>
                <a:lnTo>
                  <a:pt x="52721" y="113263"/>
                </a:lnTo>
                <a:lnTo>
                  <a:pt x="30734" y="129396"/>
                </a:lnTo>
                <a:lnTo>
                  <a:pt x="22395" y="135794"/>
                </a:lnTo>
                <a:lnTo>
                  <a:pt x="15882" y="141012"/>
                </a:ln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75"/>
          <p:cNvSpPr/>
          <p:nvPr/>
        </p:nvSpPr>
        <p:spPr>
          <a:xfrm>
            <a:off x="7246619" y="2915888"/>
            <a:ext cx="291466" cy="170195"/>
          </a:xfrm>
          <a:custGeom>
            <a:avLst/>
            <a:gdLst/>
            <a:ahLst/>
            <a:cxnLst/>
            <a:rect l="0" t="0" r="0" b="0"/>
            <a:pathLst>
              <a:path w="291466" h="170195">
                <a:moveTo>
                  <a:pt x="0" y="75914"/>
                </a:moveTo>
                <a:lnTo>
                  <a:pt x="4552" y="66813"/>
                </a:lnTo>
                <a:lnTo>
                  <a:pt x="7797" y="63179"/>
                </a:lnTo>
                <a:lnTo>
                  <a:pt x="11865" y="59804"/>
                </a:lnTo>
                <a:lnTo>
                  <a:pt x="16483" y="56601"/>
                </a:lnTo>
                <a:lnTo>
                  <a:pt x="24154" y="53043"/>
                </a:lnTo>
                <a:lnTo>
                  <a:pt x="31690" y="50509"/>
                </a:lnTo>
                <a:lnTo>
                  <a:pt x="36367" y="48500"/>
                </a:lnTo>
                <a:lnTo>
                  <a:pt x="41390" y="46208"/>
                </a:lnTo>
                <a:lnTo>
                  <a:pt x="46643" y="42775"/>
                </a:lnTo>
                <a:lnTo>
                  <a:pt x="52051" y="38582"/>
                </a:lnTo>
                <a:lnTo>
                  <a:pt x="57560" y="33881"/>
                </a:lnTo>
                <a:lnTo>
                  <a:pt x="63139" y="29794"/>
                </a:lnTo>
                <a:lnTo>
                  <a:pt x="68763" y="26118"/>
                </a:lnTo>
                <a:lnTo>
                  <a:pt x="74417" y="22714"/>
                </a:lnTo>
                <a:lnTo>
                  <a:pt x="81044" y="19492"/>
                </a:lnTo>
                <a:lnTo>
                  <a:pt x="88320" y="16392"/>
                </a:lnTo>
                <a:lnTo>
                  <a:pt x="96028" y="13373"/>
                </a:lnTo>
                <a:lnTo>
                  <a:pt x="104024" y="11360"/>
                </a:lnTo>
                <a:lnTo>
                  <a:pt x="112212" y="10018"/>
                </a:lnTo>
                <a:lnTo>
                  <a:pt x="120528" y="9123"/>
                </a:lnTo>
                <a:lnTo>
                  <a:pt x="127977" y="8527"/>
                </a:lnTo>
                <a:lnTo>
                  <a:pt x="134849" y="8129"/>
                </a:lnTo>
                <a:lnTo>
                  <a:pt x="141333" y="7864"/>
                </a:lnTo>
                <a:lnTo>
                  <a:pt x="148515" y="6735"/>
                </a:lnTo>
                <a:lnTo>
                  <a:pt x="156160" y="5030"/>
                </a:lnTo>
                <a:lnTo>
                  <a:pt x="164114" y="2940"/>
                </a:lnTo>
                <a:lnTo>
                  <a:pt x="173228" y="1547"/>
                </a:lnTo>
                <a:lnTo>
                  <a:pt x="183113" y="619"/>
                </a:lnTo>
                <a:lnTo>
                  <a:pt x="193513" y="0"/>
                </a:lnTo>
                <a:lnTo>
                  <a:pt x="201399" y="539"/>
                </a:lnTo>
                <a:lnTo>
                  <a:pt x="207609" y="1852"/>
                </a:lnTo>
                <a:lnTo>
                  <a:pt x="212701" y="3679"/>
                </a:lnTo>
                <a:lnTo>
                  <a:pt x="220899" y="5710"/>
                </a:lnTo>
                <a:lnTo>
                  <a:pt x="224418" y="6251"/>
                </a:lnTo>
                <a:lnTo>
                  <a:pt x="226765" y="7564"/>
                </a:lnTo>
                <a:lnTo>
                  <a:pt x="228330" y="9393"/>
                </a:lnTo>
                <a:lnTo>
                  <a:pt x="229372" y="11564"/>
                </a:lnTo>
                <a:lnTo>
                  <a:pt x="230068" y="14917"/>
                </a:lnTo>
                <a:lnTo>
                  <a:pt x="230531" y="19057"/>
                </a:lnTo>
                <a:lnTo>
                  <a:pt x="230840" y="23722"/>
                </a:lnTo>
                <a:lnTo>
                  <a:pt x="230094" y="27784"/>
                </a:lnTo>
                <a:lnTo>
                  <a:pt x="228644" y="31445"/>
                </a:lnTo>
                <a:lnTo>
                  <a:pt x="226724" y="34838"/>
                </a:lnTo>
                <a:lnTo>
                  <a:pt x="222052" y="43688"/>
                </a:lnTo>
                <a:lnTo>
                  <a:pt x="219472" y="48715"/>
                </a:lnTo>
                <a:lnTo>
                  <a:pt x="215847" y="53971"/>
                </a:lnTo>
                <a:lnTo>
                  <a:pt x="211526" y="59381"/>
                </a:lnTo>
                <a:lnTo>
                  <a:pt x="206740" y="64892"/>
                </a:lnTo>
                <a:lnTo>
                  <a:pt x="201644" y="69518"/>
                </a:lnTo>
                <a:lnTo>
                  <a:pt x="196342" y="73555"/>
                </a:lnTo>
                <a:lnTo>
                  <a:pt x="190902" y="77199"/>
                </a:lnTo>
                <a:lnTo>
                  <a:pt x="185371" y="81533"/>
                </a:lnTo>
                <a:lnTo>
                  <a:pt x="179778" y="86328"/>
                </a:lnTo>
                <a:lnTo>
                  <a:pt x="174145" y="91429"/>
                </a:lnTo>
                <a:lnTo>
                  <a:pt x="162806" y="102177"/>
                </a:lnTo>
                <a:lnTo>
                  <a:pt x="157115" y="107710"/>
                </a:lnTo>
                <a:lnTo>
                  <a:pt x="149510" y="114256"/>
                </a:lnTo>
                <a:lnTo>
                  <a:pt x="140632" y="121478"/>
                </a:lnTo>
                <a:lnTo>
                  <a:pt x="130902" y="129150"/>
                </a:lnTo>
                <a:lnTo>
                  <a:pt x="121559" y="136170"/>
                </a:lnTo>
                <a:lnTo>
                  <a:pt x="103557" y="149049"/>
                </a:lnTo>
                <a:lnTo>
                  <a:pt x="97613" y="154199"/>
                </a:lnTo>
                <a:lnTo>
                  <a:pt x="93650" y="158584"/>
                </a:lnTo>
                <a:lnTo>
                  <a:pt x="86190" y="169531"/>
                </a:lnTo>
                <a:lnTo>
                  <a:pt x="94965" y="170010"/>
                </a:lnTo>
                <a:lnTo>
                  <a:pt x="109105" y="170172"/>
                </a:lnTo>
                <a:lnTo>
                  <a:pt x="118660" y="170194"/>
                </a:lnTo>
                <a:lnTo>
                  <a:pt x="125779" y="169247"/>
                </a:lnTo>
                <a:lnTo>
                  <a:pt x="134335" y="167664"/>
                </a:lnTo>
                <a:lnTo>
                  <a:pt x="143850" y="165656"/>
                </a:lnTo>
                <a:lnTo>
                  <a:pt x="153051" y="164317"/>
                </a:lnTo>
                <a:lnTo>
                  <a:pt x="162041" y="163424"/>
                </a:lnTo>
                <a:lnTo>
                  <a:pt x="170892" y="162829"/>
                </a:lnTo>
                <a:lnTo>
                  <a:pt x="178699" y="163385"/>
                </a:lnTo>
                <a:lnTo>
                  <a:pt x="185807" y="164708"/>
                </a:lnTo>
                <a:lnTo>
                  <a:pt x="192452" y="166543"/>
                </a:lnTo>
                <a:lnTo>
                  <a:pt x="198787" y="167766"/>
                </a:lnTo>
                <a:lnTo>
                  <a:pt x="204915" y="168581"/>
                </a:lnTo>
                <a:lnTo>
                  <a:pt x="210904" y="169125"/>
                </a:lnTo>
                <a:lnTo>
                  <a:pt x="216803" y="169487"/>
                </a:lnTo>
                <a:lnTo>
                  <a:pt x="228437" y="169889"/>
                </a:lnTo>
                <a:lnTo>
                  <a:pt x="251428" y="170148"/>
                </a:lnTo>
                <a:lnTo>
                  <a:pt x="262876" y="170183"/>
                </a:lnTo>
                <a:lnTo>
                  <a:pt x="268596" y="169240"/>
                </a:lnTo>
                <a:lnTo>
                  <a:pt x="274314" y="167659"/>
                </a:lnTo>
                <a:lnTo>
                  <a:pt x="291465" y="1616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76"/>
          <p:cNvSpPr/>
          <p:nvPr/>
        </p:nvSpPr>
        <p:spPr>
          <a:xfrm>
            <a:off x="7572375" y="2979442"/>
            <a:ext cx="222322" cy="277283"/>
          </a:xfrm>
          <a:custGeom>
            <a:avLst/>
            <a:gdLst/>
            <a:ahLst/>
            <a:cxnLst/>
            <a:rect l="0" t="0" r="0" b="0"/>
            <a:pathLst>
              <a:path w="222322" h="277283">
                <a:moveTo>
                  <a:pt x="25717" y="12360"/>
                </a:moveTo>
                <a:lnTo>
                  <a:pt x="25717" y="16911"/>
                </a:lnTo>
                <a:lnTo>
                  <a:pt x="28257" y="24225"/>
                </a:lnTo>
                <a:lnTo>
                  <a:pt x="30268" y="28843"/>
                </a:lnTo>
                <a:lnTo>
                  <a:pt x="32561" y="35731"/>
                </a:lnTo>
                <a:lnTo>
                  <a:pt x="35042" y="44133"/>
                </a:lnTo>
                <a:lnTo>
                  <a:pt x="37648" y="53545"/>
                </a:lnTo>
                <a:lnTo>
                  <a:pt x="40339" y="61724"/>
                </a:lnTo>
                <a:lnTo>
                  <a:pt x="43085" y="69082"/>
                </a:lnTo>
                <a:lnTo>
                  <a:pt x="45869" y="75892"/>
                </a:lnTo>
                <a:lnTo>
                  <a:pt x="49629" y="80432"/>
                </a:lnTo>
                <a:lnTo>
                  <a:pt x="54040" y="83459"/>
                </a:lnTo>
                <a:lnTo>
                  <a:pt x="58887" y="85477"/>
                </a:lnTo>
                <a:lnTo>
                  <a:pt x="63071" y="86822"/>
                </a:lnTo>
                <a:lnTo>
                  <a:pt x="66812" y="87719"/>
                </a:lnTo>
                <a:lnTo>
                  <a:pt x="70259" y="88317"/>
                </a:lnTo>
                <a:lnTo>
                  <a:pt x="73509" y="87763"/>
                </a:lnTo>
                <a:lnTo>
                  <a:pt x="79661" y="84607"/>
                </a:lnTo>
                <a:lnTo>
                  <a:pt x="85569" y="80030"/>
                </a:lnTo>
                <a:lnTo>
                  <a:pt x="92323" y="73868"/>
                </a:lnTo>
                <a:lnTo>
                  <a:pt x="101675" y="64779"/>
                </a:lnTo>
                <a:lnTo>
                  <a:pt x="107101" y="56930"/>
                </a:lnTo>
                <a:lnTo>
                  <a:pt x="110465" y="49314"/>
                </a:lnTo>
                <a:lnTo>
                  <a:pt x="115135" y="39579"/>
                </a:lnTo>
                <a:lnTo>
                  <a:pt x="120386" y="31442"/>
                </a:lnTo>
                <a:lnTo>
                  <a:pt x="123119" y="27939"/>
                </a:lnTo>
                <a:lnTo>
                  <a:pt x="126157" y="21506"/>
                </a:lnTo>
                <a:lnTo>
                  <a:pt x="127507" y="15473"/>
                </a:lnTo>
                <a:lnTo>
                  <a:pt x="128107" y="9616"/>
                </a:lnTo>
                <a:lnTo>
                  <a:pt x="129220" y="6721"/>
                </a:lnTo>
                <a:lnTo>
                  <a:pt x="132996" y="964"/>
                </a:lnTo>
                <a:lnTo>
                  <a:pt x="134384" y="0"/>
                </a:lnTo>
                <a:lnTo>
                  <a:pt x="135309" y="310"/>
                </a:lnTo>
                <a:lnTo>
                  <a:pt x="135926" y="1469"/>
                </a:lnTo>
                <a:lnTo>
                  <a:pt x="141345" y="7652"/>
                </a:lnTo>
                <a:lnTo>
                  <a:pt x="164659" y="31259"/>
                </a:lnTo>
                <a:lnTo>
                  <a:pt x="167875" y="35437"/>
                </a:lnTo>
                <a:lnTo>
                  <a:pt x="170972" y="40127"/>
                </a:lnTo>
                <a:lnTo>
                  <a:pt x="173988" y="45159"/>
                </a:lnTo>
                <a:lnTo>
                  <a:pt x="178858" y="52324"/>
                </a:lnTo>
                <a:lnTo>
                  <a:pt x="191887" y="70444"/>
                </a:lnTo>
                <a:lnTo>
                  <a:pt x="197457" y="78705"/>
                </a:lnTo>
                <a:lnTo>
                  <a:pt x="202123" y="86118"/>
                </a:lnTo>
                <a:lnTo>
                  <a:pt x="206186" y="92964"/>
                </a:lnTo>
                <a:lnTo>
                  <a:pt x="209847" y="102291"/>
                </a:lnTo>
                <a:lnTo>
                  <a:pt x="213241" y="113272"/>
                </a:lnTo>
                <a:lnTo>
                  <a:pt x="216455" y="125354"/>
                </a:lnTo>
                <a:lnTo>
                  <a:pt x="218599" y="135314"/>
                </a:lnTo>
                <a:lnTo>
                  <a:pt x="220027" y="143860"/>
                </a:lnTo>
                <a:lnTo>
                  <a:pt x="220980" y="151462"/>
                </a:lnTo>
                <a:lnTo>
                  <a:pt x="221615" y="158435"/>
                </a:lnTo>
                <a:lnTo>
                  <a:pt x="222038" y="164988"/>
                </a:lnTo>
                <a:lnTo>
                  <a:pt x="222321" y="171262"/>
                </a:lnTo>
                <a:lnTo>
                  <a:pt x="221556" y="177350"/>
                </a:lnTo>
                <a:lnTo>
                  <a:pt x="220094" y="183313"/>
                </a:lnTo>
                <a:lnTo>
                  <a:pt x="218167" y="189194"/>
                </a:lnTo>
                <a:lnTo>
                  <a:pt x="215929" y="195019"/>
                </a:lnTo>
                <a:lnTo>
                  <a:pt x="213486" y="200808"/>
                </a:lnTo>
                <a:lnTo>
                  <a:pt x="210903" y="206572"/>
                </a:lnTo>
                <a:lnTo>
                  <a:pt x="207278" y="212320"/>
                </a:lnTo>
                <a:lnTo>
                  <a:pt x="202955" y="218056"/>
                </a:lnTo>
                <a:lnTo>
                  <a:pt x="198168" y="223786"/>
                </a:lnTo>
                <a:lnTo>
                  <a:pt x="191167" y="230463"/>
                </a:lnTo>
                <a:lnTo>
                  <a:pt x="182689" y="237772"/>
                </a:lnTo>
                <a:lnTo>
                  <a:pt x="173228" y="245502"/>
                </a:lnTo>
                <a:lnTo>
                  <a:pt x="165016" y="250656"/>
                </a:lnTo>
                <a:lnTo>
                  <a:pt x="157635" y="254091"/>
                </a:lnTo>
                <a:lnTo>
                  <a:pt x="150810" y="256382"/>
                </a:lnTo>
                <a:lnTo>
                  <a:pt x="142450" y="259814"/>
                </a:lnTo>
                <a:lnTo>
                  <a:pt x="133067" y="264007"/>
                </a:lnTo>
                <a:lnTo>
                  <a:pt x="123001" y="268707"/>
                </a:lnTo>
                <a:lnTo>
                  <a:pt x="114386" y="271840"/>
                </a:lnTo>
                <a:lnTo>
                  <a:pt x="106737" y="273929"/>
                </a:lnTo>
                <a:lnTo>
                  <a:pt x="99733" y="275322"/>
                </a:lnTo>
                <a:lnTo>
                  <a:pt x="92206" y="276251"/>
                </a:lnTo>
                <a:lnTo>
                  <a:pt x="84331" y="276870"/>
                </a:lnTo>
                <a:lnTo>
                  <a:pt x="76223" y="277282"/>
                </a:lnTo>
                <a:lnTo>
                  <a:pt x="69865" y="276605"/>
                </a:lnTo>
                <a:lnTo>
                  <a:pt x="64674" y="275201"/>
                </a:lnTo>
                <a:lnTo>
                  <a:pt x="60261" y="273312"/>
                </a:lnTo>
                <a:lnTo>
                  <a:pt x="50277" y="268674"/>
                </a:lnTo>
                <a:lnTo>
                  <a:pt x="44948" y="266103"/>
                </a:lnTo>
                <a:lnTo>
                  <a:pt x="40443" y="264390"/>
                </a:lnTo>
                <a:lnTo>
                  <a:pt x="36486" y="263248"/>
                </a:lnTo>
                <a:lnTo>
                  <a:pt x="32897" y="262486"/>
                </a:lnTo>
                <a:lnTo>
                  <a:pt x="26368" y="259100"/>
                </a:lnTo>
                <a:lnTo>
                  <a:pt x="20292" y="254420"/>
                </a:lnTo>
                <a:lnTo>
                  <a:pt x="14416" y="249165"/>
                </a:lnTo>
                <a:lnTo>
                  <a:pt x="8629" y="243654"/>
                </a:lnTo>
                <a:lnTo>
                  <a:pt x="5753" y="240851"/>
                </a:lnTo>
                <a:lnTo>
                  <a:pt x="3835" y="238030"/>
                </a:lnTo>
                <a:lnTo>
                  <a:pt x="2557" y="235197"/>
                </a:lnTo>
                <a:lnTo>
                  <a:pt x="0" y="2181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77"/>
          <p:cNvSpPr/>
          <p:nvPr/>
        </p:nvSpPr>
        <p:spPr>
          <a:xfrm>
            <a:off x="8018144" y="2974657"/>
            <a:ext cx="222887" cy="17146"/>
          </a:xfrm>
          <a:custGeom>
            <a:avLst/>
            <a:gdLst/>
            <a:ahLst/>
            <a:cxnLst/>
            <a:rect l="0" t="0" r="0" b="0"/>
            <a:pathLst>
              <a:path w="222887" h="17146">
                <a:moveTo>
                  <a:pt x="0" y="17145"/>
                </a:moveTo>
                <a:lnTo>
                  <a:pt x="34687" y="17145"/>
                </a:lnTo>
                <a:lnTo>
                  <a:pt x="49795" y="16193"/>
                </a:lnTo>
                <a:lnTo>
                  <a:pt x="66535" y="14605"/>
                </a:lnTo>
                <a:lnTo>
                  <a:pt x="84361" y="12594"/>
                </a:lnTo>
                <a:lnTo>
                  <a:pt x="99103" y="11253"/>
                </a:lnTo>
                <a:lnTo>
                  <a:pt x="111789" y="10360"/>
                </a:lnTo>
                <a:lnTo>
                  <a:pt x="123104" y="9764"/>
                </a:lnTo>
                <a:lnTo>
                  <a:pt x="132552" y="8414"/>
                </a:lnTo>
                <a:lnTo>
                  <a:pt x="140756" y="6562"/>
                </a:lnTo>
                <a:lnTo>
                  <a:pt x="148129" y="4375"/>
                </a:lnTo>
                <a:lnTo>
                  <a:pt x="155903" y="2917"/>
                </a:lnTo>
                <a:lnTo>
                  <a:pt x="163944" y="1944"/>
                </a:lnTo>
                <a:lnTo>
                  <a:pt x="172161" y="1296"/>
                </a:lnTo>
                <a:lnTo>
                  <a:pt x="179543" y="864"/>
                </a:lnTo>
                <a:lnTo>
                  <a:pt x="192829" y="384"/>
                </a:lnTo>
                <a:lnTo>
                  <a:pt x="210034" y="76"/>
                </a:lnTo>
                <a:lnTo>
                  <a:pt x="22288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78"/>
          <p:cNvSpPr/>
          <p:nvPr/>
        </p:nvSpPr>
        <p:spPr>
          <a:xfrm>
            <a:off x="8026717" y="3034664"/>
            <a:ext cx="240031" cy="25719"/>
          </a:xfrm>
          <a:custGeom>
            <a:avLst/>
            <a:gdLst/>
            <a:ahLst/>
            <a:cxnLst/>
            <a:rect l="0" t="0" r="0" b="0"/>
            <a:pathLst>
              <a:path w="240031" h="25719">
                <a:moveTo>
                  <a:pt x="0" y="25718"/>
                </a:moveTo>
                <a:lnTo>
                  <a:pt x="11931" y="25718"/>
                </a:lnTo>
                <a:lnTo>
                  <a:pt x="16526" y="24766"/>
                </a:lnTo>
                <a:lnTo>
                  <a:pt x="22449" y="23178"/>
                </a:lnTo>
                <a:lnTo>
                  <a:pt x="29253" y="21167"/>
                </a:lnTo>
                <a:lnTo>
                  <a:pt x="37600" y="19827"/>
                </a:lnTo>
                <a:lnTo>
                  <a:pt x="46974" y="18933"/>
                </a:lnTo>
                <a:lnTo>
                  <a:pt x="57033" y="18337"/>
                </a:lnTo>
                <a:lnTo>
                  <a:pt x="75831" y="17675"/>
                </a:lnTo>
                <a:lnTo>
                  <a:pt x="84844" y="17498"/>
                </a:lnTo>
                <a:lnTo>
                  <a:pt x="93710" y="16429"/>
                </a:lnTo>
                <a:lnTo>
                  <a:pt x="102479" y="14763"/>
                </a:lnTo>
                <a:lnTo>
                  <a:pt x="111182" y="12699"/>
                </a:lnTo>
                <a:lnTo>
                  <a:pt x="121746" y="11324"/>
                </a:lnTo>
                <a:lnTo>
                  <a:pt x="133552" y="10407"/>
                </a:lnTo>
                <a:lnTo>
                  <a:pt x="156512" y="9388"/>
                </a:lnTo>
                <a:lnTo>
                  <a:pt x="173066" y="8935"/>
                </a:lnTo>
                <a:lnTo>
                  <a:pt x="182051" y="7862"/>
                </a:lnTo>
                <a:lnTo>
                  <a:pt x="191853" y="6194"/>
                </a:lnTo>
                <a:lnTo>
                  <a:pt x="202198" y="4130"/>
                </a:lnTo>
                <a:lnTo>
                  <a:pt x="210046" y="2753"/>
                </a:lnTo>
                <a:lnTo>
                  <a:pt x="216231" y="1836"/>
                </a:lnTo>
                <a:lnTo>
                  <a:pt x="221306" y="1224"/>
                </a:lnTo>
                <a:lnTo>
                  <a:pt x="225642" y="816"/>
                </a:lnTo>
                <a:lnTo>
                  <a:pt x="229486" y="544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79"/>
          <p:cNvSpPr/>
          <p:nvPr/>
        </p:nvSpPr>
        <p:spPr>
          <a:xfrm>
            <a:off x="8438197" y="2906077"/>
            <a:ext cx="34291" cy="248604"/>
          </a:xfrm>
          <a:custGeom>
            <a:avLst/>
            <a:gdLst/>
            <a:ahLst/>
            <a:cxnLst/>
            <a:rect l="0" t="0" r="0" b="0"/>
            <a:pathLst>
              <a:path w="34291" h="248604">
                <a:moveTo>
                  <a:pt x="0" y="0"/>
                </a:moveTo>
                <a:lnTo>
                  <a:pt x="4551" y="13653"/>
                </a:lnTo>
                <a:lnTo>
                  <a:pt x="5892" y="18627"/>
                </a:lnTo>
                <a:lnTo>
                  <a:pt x="6785" y="22895"/>
                </a:lnTo>
                <a:lnTo>
                  <a:pt x="7382" y="26694"/>
                </a:lnTo>
                <a:lnTo>
                  <a:pt x="7778" y="31131"/>
                </a:lnTo>
                <a:lnTo>
                  <a:pt x="8043" y="35994"/>
                </a:lnTo>
                <a:lnTo>
                  <a:pt x="8337" y="46477"/>
                </a:lnTo>
                <a:lnTo>
                  <a:pt x="8468" y="57487"/>
                </a:lnTo>
                <a:lnTo>
                  <a:pt x="9456" y="63089"/>
                </a:lnTo>
                <a:lnTo>
                  <a:pt x="11067" y="68730"/>
                </a:lnTo>
                <a:lnTo>
                  <a:pt x="13092" y="74395"/>
                </a:lnTo>
                <a:lnTo>
                  <a:pt x="14443" y="80077"/>
                </a:lnTo>
                <a:lnTo>
                  <a:pt x="15344" y="85770"/>
                </a:lnTo>
                <a:lnTo>
                  <a:pt x="15945" y="91470"/>
                </a:lnTo>
                <a:lnTo>
                  <a:pt x="16345" y="99080"/>
                </a:lnTo>
                <a:lnTo>
                  <a:pt x="16790" y="117696"/>
                </a:lnTo>
                <a:lnTo>
                  <a:pt x="17861" y="127994"/>
                </a:lnTo>
                <a:lnTo>
                  <a:pt x="19527" y="138669"/>
                </a:lnTo>
                <a:lnTo>
                  <a:pt x="21590" y="149596"/>
                </a:lnTo>
                <a:lnTo>
                  <a:pt x="22967" y="159738"/>
                </a:lnTo>
                <a:lnTo>
                  <a:pt x="23883" y="169357"/>
                </a:lnTo>
                <a:lnTo>
                  <a:pt x="24494" y="178627"/>
                </a:lnTo>
                <a:lnTo>
                  <a:pt x="24902" y="189570"/>
                </a:lnTo>
                <a:lnTo>
                  <a:pt x="25611" y="232444"/>
                </a:lnTo>
                <a:lnTo>
                  <a:pt x="26599" y="235925"/>
                </a:lnTo>
                <a:lnTo>
                  <a:pt x="28211" y="239199"/>
                </a:lnTo>
                <a:lnTo>
                  <a:pt x="30236" y="242333"/>
                </a:lnTo>
                <a:lnTo>
                  <a:pt x="31588" y="245375"/>
                </a:lnTo>
                <a:lnTo>
                  <a:pt x="32488" y="248356"/>
                </a:lnTo>
                <a:lnTo>
                  <a:pt x="34290" y="248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80"/>
          <p:cNvSpPr/>
          <p:nvPr/>
        </p:nvSpPr>
        <p:spPr>
          <a:xfrm>
            <a:off x="8550874" y="2923222"/>
            <a:ext cx="175904" cy="265243"/>
          </a:xfrm>
          <a:custGeom>
            <a:avLst/>
            <a:gdLst/>
            <a:ahLst/>
            <a:cxnLst/>
            <a:rect l="0" t="0" r="0" b="0"/>
            <a:pathLst>
              <a:path w="175904" h="265243">
                <a:moveTo>
                  <a:pt x="110208" y="8573"/>
                </a:moveTo>
                <a:lnTo>
                  <a:pt x="101107" y="8573"/>
                </a:lnTo>
                <a:lnTo>
                  <a:pt x="98425" y="7620"/>
                </a:lnTo>
                <a:lnTo>
                  <a:pt x="96638" y="6033"/>
                </a:lnTo>
                <a:lnTo>
                  <a:pt x="95446" y="4022"/>
                </a:lnTo>
                <a:lnTo>
                  <a:pt x="93699" y="2681"/>
                </a:lnTo>
                <a:lnTo>
                  <a:pt x="91582" y="1787"/>
                </a:lnTo>
                <a:lnTo>
                  <a:pt x="86691" y="795"/>
                </a:lnTo>
                <a:lnTo>
                  <a:pt x="81340" y="353"/>
                </a:lnTo>
                <a:lnTo>
                  <a:pt x="78580" y="235"/>
                </a:lnTo>
                <a:lnTo>
                  <a:pt x="72974" y="105"/>
                </a:lnTo>
                <a:lnTo>
                  <a:pt x="46151" y="1"/>
                </a:lnTo>
                <a:lnTo>
                  <a:pt x="43691" y="953"/>
                </a:lnTo>
                <a:lnTo>
                  <a:pt x="38417" y="4551"/>
                </a:lnTo>
                <a:lnTo>
                  <a:pt x="36630" y="6844"/>
                </a:lnTo>
                <a:lnTo>
                  <a:pt x="35439" y="9325"/>
                </a:lnTo>
                <a:lnTo>
                  <a:pt x="34644" y="11932"/>
                </a:lnTo>
                <a:lnTo>
                  <a:pt x="31222" y="17368"/>
                </a:lnTo>
                <a:lnTo>
                  <a:pt x="26526" y="22959"/>
                </a:lnTo>
                <a:lnTo>
                  <a:pt x="21264" y="28619"/>
                </a:lnTo>
                <a:lnTo>
                  <a:pt x="12946" y="37161"/>
                </a:lnTo>
                <a:lnTo>
                  <a:pt x="11077" y="40014"/>
                </a:lnTo>
                <a:lnTo>
                  <a:pt x="9000" y="45724"/>
                </a:lnTo>
                <a:lnTo>
                  <a:pt x="8077" y="51437"/>
                </a:lnTo>
                <a:lnTo>
                  <a:pt x="6714" y="59056"/>
                </a:lnTo>
                <a:lnTo>
                  <a:pt x="5017" y="65088"/>
                </a:lnTo>
                <a:lnTo>
                  <a:pt x="0" y="81649"/>
                </a:lnTo>
                <a:lnTo>
                  <a:pt x="542" y="83960"/>
                </a:lnTo>
                <a:lnTo>
                  <a:pt x="3683" y="89068"/>
                </a:lnTo>
                <a:lnTo>
                  <a:pt x="6806" y="91764"/>
                </a:lnTo>
                <a:lnTo>
                  <a:pt x="10794" y="94513"/>
                </a:lnTo>
                <a:lnTo>
                  <a:pt x="15357" y="97299"/>
                </a:lnTo>
                <a:lnTo>
                  <a:pt x="20304" y="100108"/>
                </a:lnTo>
                <a:lnTo>
                  <a:pt x="30881" y="105770"/>
                </a:lnTo>
                <a:lnTo>
                  <a:pt x="35415" y="107661"/>
                </a:lnTo>
                <a:lnTo>
                  <a:pt x="39392" y="108922"/>
                </a:lnTo>
                <a:lnTo>
                  <a:pt x="42995" y="109762"/>
                </a:lnTo>
                <a:lnTo>
                  <a:pt x="47302" y="110322"/>
                </a:lnTo>
                <a:lnTo>
                  <a:pt x="52078" y="110696"/>
                </a:lnTo>
                <a:lnTo>
                  <a:pt x="57167" y="110945"/>
                </a:lnTo>
                <a:lnTo>
                  <a:pt x="61513" y="112063"/>
                </a:lnTo>
                <a:lnTo>
                  <a:pt x="65362" y="113761"/>
                </a:lnTo>
                <a:lnTo>
                  <a:pt x="68881" y="115846"/>
                </a:lnTo>
                <a:lnTo>
                  <a:pt x="74084" y="118188"/>
                </a:lnTo>
                <a:lnTo>
                  <a:pt x="80410" y="120702"/>
                </a:lnTo>
                <a:lnTo>
                  <a:pt x="87486" y="123330"/>
                </a:lnTo>
                <a:lnTo>
                  <a:pt x="94107" y="126035"/>
                </a:lnTo>
                <a:lnTo>
                  <a:pt x="100427" y="128791"/>
                </a:lnTo>
                <a:lnTo>
                  <a:pt x="106544" y="131581"/>
                </a:lnTo>
                <a:lnTo>
                  <a:pt x="112528" y="133441"/>
                </a:lnTo>
                <a:lnTo>
                  <a:pt x="118423" y="134681"/>
                </a:lnTo>
                <a:lnTo>
                  <a:pt x="124256" y="135507"/>
                </a:lnTo>
                <a:lnTo>
                  <a:pt x="129099" y="137010"/>
                </a:lnTo>
                <a:lnTo>
                  <a:pt x="133279" y="138965"/>
                </a:lnTo>
                <a:lnTo>
                  <a:pt x="137019" y="141221"/>
                </a:lnTo>
                <a:lnTo>
                  <a:pt x="140464" y="144630"/>
                </a:lnTo>
                <a:lnTo>
                  <a:pt x="143714" y="148808"/>
                </a:lnTo>
                <a:lnTo>
                  <a:pt x="146833" y="153497"/>
                </a:lnTo>
                <a:lnTo>
                  <a:pt x="149864" y="157577"/>
                </a:lnTo>
                <a:lnTo>
                  <a:pt x="152838" y="161249"/>
                </a:lnTo>
                <a:lnTo>
                  <a:pt x="155774" y="164649"/>
                </a:lnTo>
                <a:lnTo>
                  <a:pt x="159635" y="169774"/>
                </a:lnTo>
                <a:lnTo>
                  <a:pt x="169006" y="183088"/>
                </a:lnTo>
                <a:lnTo>
                  <a:pt x="172267" y="189686"/>
                </a:lnTo>
                <a:lnTo>
                  <a:pt x="174440" y="195990"/>
                </a:lnTo>
                <a:lnTo>
                  <a:pt x="175890" y="202097"/>
                </a:lnTo>
                <a:lnTo>
                  <a:pt x="175903" y="208074"/>
                </a:lnTo>
                <a:lnTo>
                  <a:pt x="174960" y="213964"/>
                </a:lnTo>
                <a:lnTo>
                  <a:pt x="173379" y="219795"/>
                </a:lnTo>
                <a:lnTo>
                  <a:pt x="171372" y="224635"/>
                </a:lnTo>
                <a:lnTo>
                  <a:pt x="166602" y="232553"/>
                </a:lnTo>
                <a:lnTo>
                  <a:pt x="163044" y="235998"/>
                </a:lnTo>
                <a:lnTo>
                  <a:pt x="158768" y="239247"/>
                </a:lnTo>
                <a:lnTo>
                  <a:pt x="154010" y="242365"/>
                </a:lnTo>
                <a:lnTo>
                  <a:pt x="149887" y="245397"/>
                </a:lnTo>
                <a:lnTo>
                  <a:pt x="146186" y="248371"/>
                </a:lnTo>
                <a:lnTo>
                  <a:pt x="142766" y="251305"/>
                </a:lnTo>
                <a:lnTo>
                  <a:pt x="137628" y="254214"/>
                </a:lnTo>
                <a:lnTo>
                  <a:pt x="131346" y="257106"/>
                </a:lnTo>
                <a:lnTo>
                  <a:pt x="124301" y="259987"/>
                </a:lnTo>
                <a:lnTo>
                  <a:pt x="117697" y="261907"/>
                </a:lnTo>
                <a:lnTo>
                  <a:pt x="111391" y="263187"/>
                </a:lnTo>
                <a:lnTo>
                  <a:pt x="105282" y="264041"/>
                </a:lnTo>
                <a:lnTo>
                  <a:pt x="99304" y="264609"/>
                </a:lnTo>
                <a:lnTo>
                  <a:pt x="93413" y="264989"/>
                </a:lnTo>
                <a:lnTo>
                  <a:pt x="87582" y="265242"/>
                </a:lnTo>
                <a:lnTo>
                  <a:pt x="81788" y="264458"/>
                </a:lnTo>
                <a:lnTo>
                  <a:pt x="76021" y="262983"/>
                </a:lnTo>
                <a:lnTo>
                  <a:pt x="70272" y="261047"/>
                </a:lnTo>
                <a:lnTo>
                  <a:pt x="65487" y="258804"/>
                </a:lnTo>
                <a:lnTo>
                  <a:pt x="61344" y="256356"/>
                </a:lnTo>
                <a:lnTo>
                  <a:pt x="57630" y="253772"/>
                </a:lnTo>
                <a:lnTo>
                  <a:pt x="55154" y="251096"/>
                </a:lnTo>
                <a:lnTo>
                  <a:pt x="53502" y="248360"/>
                </a:lnTo>
                <a:lnTo>
                  <a:pt x="52402" y="245583"/>
                </a:lnTo>
                <a:lnTo>
                  <a:pt x="48639" y="239958"/>
                </a:lnTo>
                <a:lnTo>
                  <a:pt x="46302" y="237125"/>
                </a:lnTo>
                <a:lnTo>
                  <a:pt x="44744" y="233331"/>
                </a:lnTo>
                <a:lnTo>
                  <a:pt x="43706" y="228896"/>
                </a:lnTo>
                <a:lnTo>
                  <a:pt x="43013" y="224035"/>
                </a:lnTo>
                <a:lnTo>
                  <a:pt x="42551" y="216984"/>
                </a:lnTo>
                <a:lnTo>
                  <a:pt x="42244" y="208474"/>
                </a:lnTo>
                <a:lnTo>
                  <a:pt x="42038" y="198990"/>
                </a:lnTo>
                <a:lnTo>
                  <a:pt x="42854" y="189810"/>
                </a:lnTo>
                <a:lnTo>
                  <a:pt x="44351" y="180832"/>
                </a:lnTo>
                <a:lnTo>
                  <a:pt x="46301" y="171990"/>
                </a:lnTo>
                <a:lnTo>
                  <a:pt x="48553" y="164190"/>
                </a:lnTo>
                <a:lnTo>
                  <a:pt x="51007" y="157085"/>
                </a:lnTo>
                <a:lnTo>
                  <a:pt x="53596" y="150443"/>
                </a:lnTo>
                <a:lnTo>
                  <a:pt x="57226" y="144111"/>
                </a:lnTo>
                <a:lnTo>
                  <a:pt x="61553" y="137984"/>
                </a:lnTo>
                <a:lnTo>
                  <a:pt x="66341" y="131994"/>
                </a:lnTo>
                <a:lnTo>
                  <a:pt x="70486" y="125144"/>
                </a:lnTo>
                <a:lnTo>
                  <a:pt x="74202" y="117719"/>
                </a:lnTo>
                <a:lnTo>
                  <a:pt x="77631" y="109912"/>
                </a:lnTo>
                <a:lnTo>
                  <a:pt x="81823" y="102802"/>
                </a:lnTo>
                <a:lnTo>
                  <a:pt x="86522" y="96157"/>
                </a:lnTo>
                <a:lnTo>
                  <a:pt x="91560" y="89822"/>
                </a:lnTo>
                <a:lnTo>
                  <a:pt x="98729" y="81789"/>
                </a:lnTo>
                <a:lnTo>
                  <a:pt x="116854" y="62703"/>
                </a:lnTo>
                <a:lnTo>
                  <a:pt x="124163" y="54185"/>
                </a:lnTo>
                <a:lnTo>
                  <a:pt x="129989" y="46601"/>
                </a:lnTo>
                <a:lnTo>
                  <a:pt x="134826" y="39640"/>
                </a:lnTo>
                <a:lnTo>
                  <a:pt x="139002" y="34046"/>
                </a:lnTo>
                <a:lnTo>
                  <a:pt x="142739" y="29365"/>
                </a:lnTo>
                <a:lnTo>
                  <a:pt x="146183" y="25292"/>
                </a:lnTo>
                <a:lnTo>
                  <a:pt x="150384" y="21624"/>
                </a:lnTo>
                <a:lnTo>
                  <a:pt x="155089" y="18226"/>
                </a:lnTo>
                <a:lnTo>
                  <a:pt x="160131" y="15008"/>
                </a:lnTo>
                <a:lnTo>
                  <a:pt x="163493" y="11911"/>
                </a:lnTo>
                <a:lnTo>
                  <a:pt x="165734" y="8893"/>
                </a:lnTo>
                <a:lnTo>
                  <a:pt x="17021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81"/>
          <p:cNvSpPr/>
          <p:nvPr/>
        </p:nvSpPr>
        <p:spPr>
          <a:xfrm>
            <a:off x="8802139" y="2914650"/>
            <a:ext cx="149879" cy="256735"/>
          </a:xfrm>
          <a:custGeom>
            <a:avLst/>
            <a:gdLst/>
            <a:ahLst/>
            <a:cxnLst/>
            <a:rect l="0" t="0" r="0" b="0"/>
            <a:pathLst>
              <a:path w="149879" h="256735">
                <a:moveTo>
                  <a:pt x="38966" y="0"/>
                </a:moveTo>
                <a:lnTo>
                  <a:pt x="38966" y="23863"/>
                </a:lnTo>
                <a:lnTo>
                  <a:pt x="38013" y="28291"/>
                </a:lnTo>
                <a:lnTo>
                  <a:pt x="34415" y="35751"/>
                </a:lnTo>
                <a:lnTo>
                  <a:pt x="33074" y="40027"/>
                </a:lnTo>
                <a:lnTo>
                  <a:pt x="32180" y="44782"/>
                </a:lnTo>
                <a:lnTo>
                  <a:pt x="31585" y="49857"/>
                </a:lnTo>
                <a:lnTo>
                  <a:pt x="30235" y="55145"/>
                </a:lnTo>
                <a:lnTo>
                  <a:pt x="28383" y="60576"/>
                </a:lnTo>
                <a:lnTo>
                  <a:pt x="26196" y="66101"/>
                </a:lnTo>
                <a:lnTo>
                  <a:pt x="23785" y="71690"/>
                </a:lnTo>
                <a:lnTo>
                  <a:pt x="18566" y="82980"/>
                </a:lnTo>
                <a:lnTo>
                  <a:pt x="16794" y="87704"/>
                </a:lnTo>
                <a:lnTo>
                  <a:pt x="14824" y="95494"/>
                </a:lnTo>
                <a:lnTo>
                  <a:pt x="13346" y="99858"/>
                </a:lnTo>
                <a:lnTo>
                  <a:pt x="11409" y="104672"/>
                </a:lnTo>
                <a:lnTo>
                  <a:pt x="9164" y="109786"/>
                </a:lnTo>
                <a:lnTo>
                  <a:pt x="7668" y="115100"/>
                </a:lnTo>
                <a:lnTo>
                  <a:pt x="6670" y="120549"/>
                </a:lnTo>
                <a:lnTo>
                  <a:pt x="6006" y="126086"/>
                </a:lnTo>
                <a:lnTo>
                  <a:pt x="519" y="161183"/>
                </a:lnTo>
                <a:lnTo>
                  <a:pt x="0" y="174131"/>
                </a:lnTo>
                <a:lnTo>
                  <a:pt x="606" y="186572"/>
                </a:lnTo>
                <a:lnTo>
                  <a:pt x="2867" y="207698"/>
                </a:lnTo>
                <a:lnTo>
                  <a:pt x="3470" y="214665"/>
                </a:lnTo>
                <a:lnTo>
                  <a:pt x="3872" y="220263"/>
                </a:lnTo>
                <a:lnTo>
                  <a:pt x="5092" y="225899"/>
                </a:lnTo>
                <a:lnTo>
                  <a:pt x="6858" y="231562"/>
                </a:lnTo>
                <a:lnTo>
                  <a:pt x="8989" y="237242"/>
                </a:lnTo>
                <a:lnTo>
                  <a:pt x="12314" y="241029"/>
                </a:lnTo>
                <a:lnTo>
                  <a:pt x="16435" y="243553"/>
                </a:lnTo>
                <a:lnTo>
                  <a:pt x="21088" y="245236"/>
                </a:lnTo>
                <a:lnTo>
                  <a:pt x="26095" y="247311"/>
                </a:lnTo>
                <a:lnTo>
                  <a:pt x="31337" y="249646"/>
                </a:lnTo>
                <a:lnTo>
                  <a:pt x="36738" y="252156"/>
                </a:lnTo>
                <a:lnTo>
                  <a:pt x="41290" y="253829"/>
                </a:lnTo>
                <a:lnTo>
                  <a:pt x="45278" y="254944"/>
                </a:lnTo>
                <a:lnTo>
                  <a:pt x="48889" y="255688"/>
                </a:lnTo>
                <a:lnTo>
                  <a:pt x="52248" y="256183"/>
                </a:lnTo>
                <a:lnTo>
                  <a:pt x="55441" y="256514"/>
                </a:lnTo>
                <a:lnTo>
                  <a:pt x="58521" y="256734"/>
                </a:lnTo>
                <a:lnTo>
                  <a:pt x="62481" y="255928"/>
                </a:lnTo>
                <a:lnTo>
                  <a:pt x="67025" y="254439"/>
                </a:lnTo>
                <a:lnTo>
                  <a:pt x="71959" y="252493"/>
                </a:lnTo>
                <a:lnTo>
                  <a:pt x="76202" y="250244"/>
                </a:lnTo>
                <a:lnTo>
                  <a:pt x="79982" y="247792"/>
                </a:lnTo>
                <a:lnTo>
                  <a:pt x="106546" y="227910"/>
                </a:lnTo>
                <a:lnTo>
                  <a:pt x="113547" y="222425"/>
                </a:lnTo>
                <a:lnTo>
                  <a:pt x="119166" y="217816"/>
                </a:lnTo>
                <a:lnTo>
                  <a:pt x="123865" y="213790"/>
                </a:lnTo>
                <a:lnTo>
                  <a:pt x="127950" y="210154"/>
                </a:lnTo>
                <a:lnTo>
                  <a:pt x="135030" y="203574"/>
                </a:lnTo>
                <a:lnTo>
                  <a:pt x="144370" y="194515"/>
                </a:lnTo>
                <a:lnTo>
                  <a:pt x="146383" y="190637"/>
                </a:lnTo>
                <a:lnTo>
                  <a:pt x="147725" y="186146"/>
                </a:lnTo>
                <a:lnTo>
                  <a:pt x="148619" y="181247"/>
                </a:lnTo>
                <a:lnTo>
                  <a:pt x="149613" y="173264"/>
                </a:lnTo>
                <a:lnTo>
                  <a:pt x="149878" y="169802"/>
                </a:lnTo>
                <a:lnTo>
                  <a:pt x="149102" y="167494"/>
                </a:lnTo>
                <a:lnTo>
                  <a:pt x="147633" y="165955"/>
                </a:lnTo>
                <a:lnTo>
                  <a:pt x="143459" y="163292"/>
                </a:lnTo>
                <a:lnTo>
                  <a:pt x="141013" y="161249"/>
                </a:lnTo>
                <a:lnTo>
                  <a:pt x="138430" y="158934"/>
                </a:lnTo>
                <a:lnTo>
                  <a:pt x="135756" y="158344"/>
                </a:lnTo>
                <a:lnTo>
                  <a:pt x="133019" y="158902"/>
                </a:lnTo>
                <a:lnTo>
                  <a:pt x="130243" y="160227"/>
                </a:lnTo>
                <a:lnTo>
                  <a:pt x="126488" y="161110"/>
                </a:lnTo>
                <a:lnTo>
                  <a:pt x="122079" y="161699"/>
                </a:lnTo>
                <a:lnTo>
                  <a:pt x="117235" y="162092"/>
                </a:lnTo>
                <a:lnTo>
                  <a:pt x="111147" y="164259"/>
                </a:lnTo>
                <a:lnTo>
                  <a:pt x="104232" y="167608"/>
                </a:lnTo>
                <a:lnTo>
                  <a:pt x="96764" y="171746"/>
                </a:lnTo>
                <a:lnTo>
                  <a:pt x="87975" y="177362"/>
                </a:lnTo>
                <a:lnTo>
                  <a:pt x="78306" y="183964"/>
                </a:lnTo>
                <a:lnTo>
                  <a:pt x="49034" y="204368"/>
                </a:lnTo>
                <a:lnTo>
                  <a:pt x="39964" y="210540"/>
                </a:lnTo>
                <a:lnTo>
                  <a:pt x="32011" y="216560"/>
                </a:lnTo>
                <a:lnTo>
                  <a:pt x="24804" y="222478"/>
                </a:lnTo>
                <a:lnTo>
                  <a:pt x="18094" y="228329"/>
                </a:lnTo>
                <a:lnTo>
                  <a:pt x="13622" y="233181"/>
                </a:lnTo>
                <a:lnTo>
                  <a:pt x="10640" y="237369"/>
                </a:lnTo>
                <a:lnTo>
                  <a:pt x="4676" y="2486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82"/>
          <p:cNvSpPr/>
          <p:nvPr/>
        </p:nvSpPr>
        <p:spPr>
          <a:xfrm>
            <a:off x="7426642" y="3198012"/>
            <a:ext cx="394336" cy="42394"/>
          </a:xfrm>
          <a:custGeom>
            <a:avLst/>
            <a:gdLst/>
            <a:ahLst/>
            <a:cxnLst/>
            <a:rect l="0" t="0" r="0" b="0"/>
            <a:pathLst>
              <a:path w="394336" h="42394">
                <a:moveTo>
                  <a:pt x="0" y="42393"/>
                </a:moveTo>
                <a:lnTo>
                  <a:pt x="9101" y="37842"/>
                </a:lnTo>
                <a:lnTo>
                  <a:pt x="15592" y="36501"/>
                </a:lnTo>
                <a:lnTo>
                  <a:pt x="23731" y="35607"/>
                </a:lnTo>
                <a:lnTo>
                  <a:pt x="32965" y="35012"/>
                </a:lnTo>
                <a:lnTo>
                  <a:pt x="41979" y="33662"/>
                </a:lnTo>
                <a:lnTo>
                  <a:pt x="50846" y="31810"/>
                </a:lnTo>
                <a:lnTo>
                  <a:pt x="59615" y="29622"/>
                </a:lnTo>
                <a:lnTo>
                  <a:pt x="68319" y="27212"/>
                </a:lnTo>
                <a:lnTo>
                  <a:pt x="85609" y="21993"/>
                </a:lnTo>
                <a:lnTo>
                  <a:pt x="95173" y="20220"/>
                </a:lnTo>
                <a:lnTo>
                  <a:pt x="105358" y="19039"/>
                </a:lnTo>
                <a:lnTo>
                  <a:pt x="115959" y="18251"/>
                </a:lnTo>
                <a:lnTo>
                  <a:pt x="148057" y="14835"/>
                </a:lnTo>
                <a:lnTo>
                  <a:pt x="167285" y="12591"/>
                </a:lnTo>
                <a:lnTo>
                  <a:pt x="182961" y="10142"/>
                </a:lnTo>
                <a:lnTo>
                  <a:pt x="196269" y="7558"/>
                </a:lnTo>
                <a:lnTo>
                  <a:pt x="207998" y="4882"/>
                </a:lnTo>
                <a:lnTo>
                  <a:pt x="222486" y="3098"/>
                </a:lnTo>
                <a:lnTo>
                  <a:pt x="238811" y="1909"/>
                </a:lnTo>
                <a:lnTo>
                  <a:pt x="272826" y="587"/>
                </a:lnTo>
                <a:lnTo>
                  <a:pt x="303818" y="0"/>
                </a:lnTo>
                <a:lnTo>
                  <a:pt x="318751" y="796"/>
                </a:lnTo>
                <a:lnTo>
                  <a:pt x="333468" y="2279"/>
                </a:lnTo>
                <a:lnTo>
                  <a:pt x="348043" y="4220"/>
                </a:lnTo>
                <a:lnTo>
                  <a:pt x="359663" y="5514"/>
                </a:lnTo>
                <a:lnTo>
                  <a:pt x="369316" y="6377"/>
                </a:lnTo>
                <a:lnTo>
                  <a:pt x="394335" y="81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83"/>
          <p:cNvSpPr/>
          <p:nvPr/>
        </p:nvSpPr>
        <p:spPr>
          <a:xfrm>
            <a:off x="7589519" y="3284459"/>
            <a:ext cx="240032" cy="101560"/>
          </a:xfrm>
          <a:custGeom>
            <a:avLst/>
            <a:gdLst/>
            <a:ahLst/>
            <a:cxnLst/>
            <a:rect l="0" t="0" r="0" b="0"/>
            <a:pathLst>
              <a:path w="240032" h="101560">
                <a:moveTo>
                  <a:pt x="0" y="7381"/>
                </a:moveTo>
                <a:lnTo>
                  <a:pt x="13653" y="2830"/>
                </a:lnTo>
                <a:lnTo>
                  <a:pt x="18627" y="1489"/>
                </a:lnTo>
                <a:lnTo>
                  <a:pt x="22896" y="595"/>
                </a:lnTo>
                <a:lnTo>
                  <a:pt x="26695" y="0"/>
                </a:lnTo>
                <a:lnTo>
                  <a:pt x="33036" y="555"/>
                </a:lnTo>
                <a:lnTo>
                  <a:pt x="41074" y="1878"/>
                </a:lnTo>
                <a:lnTo>
                  <a:pt x="50243" y="3712"/>
                </a:lnTo>
                <a:lnTo>
                  <a:pt x="57308" y="4935"/>
                </a:lnTo>
                <a:lnTo>
                  <a:pt x="62971" y="5750"/>
                </a:lnTo>
                <a:lnTo>
                  <a:pt x="67698" y="6294"/>
                </a:lnTo>
                <a:lnTo>
                  <a:pt x="71803" y="7609"/>
                </a:lnTo>
                <a:lnTo>
                  <a:pt x="75491" y="9438"/>
                </a:lnTo>
                <a:lnTo>
                  <a:pt x="78902" y="11609"/>
                </a:lnTo>
                <a:lnTo>
                  <a:pt x="81177" y="14010"/>
                </a:lnTo>
                <a:lnTo>
                  <a:pt x="82693" y="16563"/>
                </a:lnTo>
                <a:lnTo>
                  <a:pt x="83704" y="19217"/>
                </a:lnTo>
                <a:lnTo>
                  <a:pt x="84378" y="21939"/>
                </a:lnTo>
                <a:lnTo>
                  <a:pt x="84827" y="24706"/>
                </a:lnTo>
                <a:lnTo>
                  <a:pt x="85127" y="27503"/>
                </a:lnTo>
                <a:lnTo>
                  <a:pt x="85326" y="30321"/>
                </a:lnTo>
                <a:lnTo>
                  <a:pt x="85459" y="33152"/>
                </a:lnTo>
                <a:lnTo>
                  <a:pt x="85548" y="35991"/>
                </a:lnTo>
                <a:lnTo>
                  <a:pt x="84655" y="39789"/>
                </a:lnTo>
                <a:lnTo>
                  <a:pt x="83107" y="44226"/>
                </a:lnTo>
                <a:lnTo>
                  <a:pt x="81122" y="49090"/>
                </a:lnTo>
                <a:lnTo>
                  <a:pt x="78847" y="54237"/>
                </a:lnTo>
                <a:lnTo>
                  <a:pt x="73778" y="65036"/>
                </a:lnTo>
                <a:lnTo>
                  <a:pt x="72046" y="69630"/>
                </a:lnTo>
                <a:lnTo>
                  <a:pt x="70890" y="73645"/>
                </a:lnTo>
                <a:lnTo>
                  <a:pt x="70121" y="77274"/>
                </a:lnTo>
                <a:lnTo>
                  <a:pt x="68655" y="80646"/>
                </a:lnTo>
                <a:lnTo>
                  <a:pt x="66725" y="83847"/>
                </a:lnTo>
                <a:lnTo>
                  <a:pt x="61335" y="91277"/>
                </a:lnTo>
                <a:lnTo>
                  <a:pt x="61845" y="92839"/>
                </a:lnTo>
                <a:lnTo>
                  <a:pt x="63138" y="94833"/>
                </a:lnTo>
                <a:lnTo>
                  <a:pt x="67505" y="100326"/>
                </a:lnTo>
                <a:lnTo>
                  <a:pt x="68816" y="100777"/>
                </a:lnTo>
                <a:lnTo>
                  <a:pt x="76165" y="101411"/>
                </a:lnTo>
                <a:lnTo>
                  <a:pt x="84969" y="101559"/>
                </a:lnTo>
                <a:lnTo>
                  <a:pt x="89984" y="100647"/>
                </a:lnTo>
                <a:lnTo>
                  <a:pt x="95232" y="99085"/>
                </a:lnTo>
                <a:lnTo>
                  <a:pt x="100636" y="97092"/>
                </a:lnTo>
                <a:lnTo>
                  <a:pt x="106143" y="94811"/>
                </a:lnTo>
                <a:lnTo>
                  <a:pt x="111720" y="92337"/>
                </a:lnTo>
                <a:lnTo>
                  <a:pt x="117343" y="89736"/>
                </a:lnTo>
                <a:lnTo>
                  <a:pt x="122997" y="88002"/>
                </a:lnTo>
                <a:lnTo>
                  <a:pt x="128670" y="86846"/>
                </a:lnTo>
                <a:lnTo>
                  <a:pt x="134358" y="86075"/>
                </a:lnTo>
                <a:lnTo>
                  <a:pt x="142912" y="83656"/>
                </a:lnTo>
                <a:lnTo>
                  <a:pt x="153378" y="80138"/>
                </a:lnTo>
                <a:lnTo>
                  <a:pt x="165117" y="75888"/>
                </a:lnTo>
                <a:lnTo>
                  <a:pt x="174848" y="72102"/>
                </a:lnTo>
                <a:lnTo>
                  <a:pt x="183241" y="68626"/>
                </a:lnTo>
                <a:lnTo>
                  <a:pt x="190740" y="65356"/>
                </a:lnTo>
                <a:lnTo>
                  <a:pt x="204154" y="59183"/>
                </a:lnTo>
                <a:lnTo>
                  <a:pt x="240031" y="502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84"/>
          <p:cNvSpPr/>
          <p:nvPr/>
        </p:nvSpPr>
        <p:spPr>
          <a:xfrm>
            <a:off x="8541067" y="3274695"/>
            <a:ext cx="360046" cy="68581"/>
          </a:xfrm>
          <a:custGeom>
            <a:avLst/>
            <a:gdLst/>
            <a:ahLst/>
            <a:cxnLst/>
            <a:rect l="0" t="0" r="0" b="0"/>
            <a:pathLst>
              <a:path w="360046" h="68581">
                <a:moveTo>
                  <a:pt x="0" y="68580"/>
                </a:moveTo>
                <a:lnTo>
                  <a:pt x="18204" y="59478"/>
                </a:lnTo>
                <a:lnTo>
                  <a:pt x="24518" y="56797"/>
                </a:lnTo>
                <a:lnTo>
                  <a:pt x="29681" y="55009"/>
                </a:lnTo>
                <a:lnTo>
                  <a:pt x="34074" y="53818"/>
                </a:lnTo>
                <a:lnTo>
                  <a:pt x="126723" y="32331"/>
                </a:lnTo>
                <a:lnTo>
                  <a:pt x="142584" y="29174"/>
                </a:lnTo>
                <a:lnTo>
                  <a:pt x="177988" y="23126"/>
                </a:lnTo>
                <a:lnTo>
                  <a:pt x="239957" y="14366"/>
                </a:lnTo>
                <a:lnTo>
                  <a:pt x="257126" y="12435"/>
                </a:lnTo>
                <a:lnTo>
                  <a:pt x="271429" y="11147"/>
                </a:lnTo>
                <a:lnTo>
                  <a:pt x="283824" y="10289"/>
                </a:lnTo>
                <a:lnTo>
                  <a:pt x="295895" y="8764"/>
                </a:lnTo>
                <a:lnTo>
                  <a:pt x="307754" y="6795"/>
                </a:lnTo>
                <a:lnTo>
                  <a:pt x="319469" y="4530"/>
                </a:lnTo>
                <a:lnTo>
                  <a:pt x="329184" y="3020"/>
                </a:lnTo>
                <a:lnTo>
                  <a:pt x="337567" y="2013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85"/>
          <p:cNvSpPr/>
          <p:nvPr/>
        </p:nvSpPr>
        <p:spPr>
          <a:xfrm>
            <a:off x="8643937" y="3386595"/>
            <a:ext cx="188596" cy="84795"/>
          </a:xfrm>
          <a:custGeom>
            <a:avLst/>
            <a:gdLst/>
            <a:ahLst/>
            <a:cxnLst/>
            <a:rect l="0" t="0" r="0" b="0"/>
            <a:pathLst>
              <a:path w="188596" h="84795">
                <a:moveTo>
                  <a:pt x="0" y="16687"/>
                </a:moveTo>
                <a:lnTo>
                  <a:pt x="23863" y="4756"/>
                </a:lnTo>
                <a:lnTo>
                  <a:pt x="32102" y="3018"/>
                </a:lnTo>
                <a:lnTo>
                  <a:pt x="42356" y="1859"/>
                </a:lnTo>
                <a:lnTo>
                  <a:pt x="63593" y="572"/>
                </a:lnTo>
                <a:lnTo>
                  <a:pt x="79380" y="0"/>
                </a:lnTo>
                <a:lnTo>
                  <a:pt x="85306" y="800"/>
                </a:lnTo>
                <a:lnTo>
                  <a:pt x="90208" y="2286"/>
                </a:lnTo>
                <a:lnTo>
                  <a:pt x="94428" y="4229"/>
                </a:lnTo>
                <a:lnTo>
                  <a:pt x="98195" y="6476"/>
                </a:lnTo>
                <a:lnTo>
                  <a:pt x="101658" y="8927"/>
                </a:lnTo>
                <a:lnTo>
                  <a:pt x="109510" y="15154"/>
                </a:lnTo>
                <a:lnTo>
                  <a:pt x="109201" y="19475"/>
                </a:lnTo>
                <a:lnTo>
                  <a:pt x="108044" y="26166"/>
                </a:lnTo>
                <a:lnTo>
                  <a:pt x="106319" y="34436"/>
                </a:lnTo>
                <a:lnTo>
                  <a:pt x="104217" y="40902"/>
                </a:lnTo>
                <a:lnTo>
                  <a:pt x="101864" y="46166"/>
                </a:lnTo>
                <a:lnTo>
                  <a:pt x="99341" y="50627"/>
                </a:lnTo>
                <a:lnTo>
                  <a:pt x="96707" y="54553"/>
                </a:lnTo>
                <a:lnTo>
                  <a:pt x="94000" y="58124"/>
                </a:lnTo>
                <a:lnTo>
                  <a:pt x="87360" y="66147"/>
                </a:lnTo>
                <a:lnTo>
                  <a:pt x="85862" y="67758"/>
                </a:lnTo>
                <a:lnTo>
                  <a:pt x="81659" y="72088"/>
                </a:lnTo>
                <a:lnTo>
                  <a:pt x="81109" y="74576"/>
                </a:lnTo>
                <a:lnTo>
                  <a:pt x="81695" y="77187"/>
                </a:lnTo>
                <a:lnTo>
                  <a:pt x="84930" y="83671"/>
                </a:lnTo>
                <a:lnTo>
                  <a:pt x="86147" y="84203"/>
                </a:lnTo>
                <a:lnTo>
                  <a:pt x="90040" y="84794"/>
                </a:lnTo>
                <a:lnTo>
                  <a:pt x="92412" y="83999"/>
                </a:lnTo>
                <a:lnTo>
                  <a:pt x="94945" y="82517"/>
                </a:lnTo>
                <a:lnTo>
                  <a:pt x="97588" y="80576"/>
                </a:lnTo>
                <a:lnTo>
                  <a:pt x="101254" y="78330"/>
                </a:lnTo>
                <a:lnTo>
                  <a:pt x="105602" y="75880"/>
                </a:lnTo>
                <a:lnTo>
                  <a:pt x="110406" y="73294"/>
                </a:lnTo>
                <a:lnTo>
                  <a:pt x="118372" y="69665"/>
                </a:lnTo>
                <a:lnTo>
                  <a:pt x="139922" y="60553"/>
                </a:lnTo>
                <a:lnTo>
                  <a:pt x="149478" y="57361"/>
                </a:lnTo>
                <a:lnTo>
                  <a:pt x="157755" y="55233"/>
                </a:lnTo>
                <a:lnTo>
                  <a:pt x="165178" y="53814"/>
                </a:lnTo>
                <a:lnTo>
                  <a:pt x="171079" y="51916"/>
                </a:lnTo>
                <a:lnTo>
                  <a:pt x="175964" y="49698"/>
                </a:lnTo>
                <a:lnTo>
                  <a:pt x="188595" y="424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86"/>
          <p:cNvSpPr/>
          <p:nvPr/>
        </p:nvSpPr>
        <p:spPr>
          <a:xfrm>
            <a:off x="7923847" y="3626167"/>
            <a:ext cx="184028" cy="358599"/>
          </a:xfrm>
          <a:custGeom>
            <a:avLst/>
            <a:gdLst/>
            <a:ahLst/>
            <a:cxnLst/>
            <a:rect l="0" t="0" r="0" b="0"/>
            <a:pathLst>
              <a:path w="184028" h="358599">
                <a:moveTo>
                  <a:pt x="0" y="0"/>
                </a:moveTo>
                <a:lnTo>
                  <a:pt x="0" y="9102"/>
                </a:lnTo>
                <a:lnTo>
                  <a:pt x="953" y="16545"/>
                </a:lnTo>
                <a:lnTo>
                  <a:pt x="2540" y="26270"/>
                </a:lnTo>
                <a:lnTo>
                  <a:pt x="4551" y="37516"/>
                </a:lnTo>
                <a:lnTo>
                  <a:pt x="5892" y="46918"/>
                </a:lnTo>
                <a:lnTo>
                  <a:pt x="6785" y="55092"/>
                </a:lnTo>
                <a:lnTo>
                  <a:pt x="7778" y="68300"/>
                </a:lnTo>
                <a:lnTo>
                  <a:pt x="8219" y="77346"/>
                </a:lnTo>
                <a:lnTo>
                  <a:pt x="9289" y="83949"/>
                </a:lnTo>
                <a:lnTo>
                  <a:pt x="10957" y="92161"/>
                </a:lnTo>
                <a:lnTo>
                  <a:pt x="13019" y="101446"/>
                </a:lnTo>
                <a:lnTo>
                  <a:pt x="15347" y="108588"/>
                </a:lnTo>
                <a:lnTo>
                  <a:pt x="20474" y="119064"/>
                </a:lnTo>
                <a:lnTo>
                  <a:pt x="25927" y="129435"/>
                </a:lnTo>
                <a:lnTo>
                  <a:pt x="31525" y="139441"/>
                </a:lnTo>
                <a:lnTo>
                  <a:pt x="37189" y="147064"/>
                </a:lnTo>
                <a:lnTo>
                  <a:pt x="40985" y="149478"/>
                </a:lnTo>
                <a:lnTo>
                  <a:pt x="45421" y="151087"/>
                </a:lnTo>
                <a:lnTo>
                  <a:pt x="50284" y="152160"/>
                </a:lnTo>
                <a:lnTo>
                  <a:pt x="54477" y="151922"/>
                </a:lnTo>
                <a:lnTo>
                  <a:pt x="58226" y="150812"/>
                </a:lnTo>
                <a:lnTo>
                  <a:pt x="61677" y="149119"/>
                </a:lnTo>
                <a:lnTo>
                  <a:pt x="64931" y="147990"/>
                </a:lnTo>
                <a:lnTo>
                  <a:pt x="68052" y="147237"/>
                </a:lnTo>
                <a:lnTo>
                  <a:pt x="71086" y="146736"/>
                </a:lnTo>
                <a:lnTo>
                  <a:pt x="74060" y="145449"/>
                </a:lnTo>
                <a:lnTo>
                  <a:pt x="76997" y="143638"/>
                </a:lnTo>
                <a:lnTo>
                  <a:pt x="79906" y="141479"/>
                </a:lnTo>
                <a:lnTo>
                  <a:pt x="83751" y="139087"/>
                </a:lnTo>
                <a:lnTo>
                  <a:pt x="88218" y="136540"/>
                </a:lnTo>
                <a:lnTo>
                  <a:pt x="93103" y="133889"/>
                </a:lnTo>
                <a:lnTo>
                  <a:pt x="97311" y="130217"/>
                </a:lnTo>
                <a:lnTo>
                  <a:pt x="101069" y="125864"/>
                </a:lnTo>
                <a:lnTo>
                  <a:pt x="104527" y="121057"/>
                </a:lnTo>
                <a:lnTo>
                  <a:pt x="107786" y="116899"/>
                </a:lnTo>
                <a:lnTo>
                  <a:pt x="110909" y="113176"/>
                </a:lnTo>
                <a:lnTo>
                  <a:pt x="113945" y="109740"/>
                </a:lnTo>
                <a:lnTo>
                  <a:pt x="116921" y="105545"/>
                </a:lnTo>
                <a:lnTo>
                  <a:pt x="119857" y="100844"/>
                </a:lnTo>
                <a:lnTo>
                  <a:pt x="122768" y="95804"/>
                </a:lnTo>
                <a:lnTo>
                  <a:pt x="128540" y="85125"/>
                </a:lnTo>
                <a:lnTo>
                  <a:pt x="131414" y="79610"/>
                </a:lnTo>
                <a:lnTo>
                  <a:pt x="135234" y="70218"/>
                </a:lnTo>
                <a:lnTo>
                  <a:pt x="144559" y="44543"/>
                </a:lnTo>
                <a:lnTo>
                  <a:pt x="147808" y="34458"/>
                </a:lnTo>
                <a:lnTo>
                  <a:pt x="149974" y="26782"/>
                </a:lnTo>
                <a:lnTo>
                  <a:pt x="153449" y="12169"/>
                </a:lnTo>
                <a:lnTo>
                  <a:pt x="153735" y="12875"/>
                </a:lnTo>
                <a:lnTo>
                  <a:pt x="154052" y="18740"/>
                </a:lnTo>
                <a:lnTo>
                  <a:pt x="156041" y="25829"/>
                </a:lnTo>
                <a:lnTo>
                  <a:pt x="159272" y="35316"/>
                </a:lnTo>
                <a:lnTo>
                  <a:pt x="163332" y="46404"/>
                </a:lnTo>
                <a:lnTo>
                  <a:pt x="166038" y="57606"/>
                </a:lnTo>
                <a:lnTo>
                  <a:pt x="167842" y="68884"/>
                </a:lnTo>
                <a:lnTo>
                  <a:pt x="169045" y="80213"/>
                </a:lnTo>
                <a:lnTo>
                  <a:pt x="170799" y="90623"/>
                </a:lnTo>
                <a:lnTo>
                  <a:pt x="172921" y="100420"/>
                </a:lnTo>
                <a:lnTo>
                  <a:pt x="175288" y="109809"/>
                </a:lnTo>
                <a:lnTo>
                  <a:pt x="180459" y="132942"/>
                </a:lnTo>
                <a:lnTo>
                  <a:pt x="183172" y="145778"/>
                </a:lnTo>
                <a:lnTo>
                  <a:pt x="184027" y="161956"/>
                </a:lnTo>
                <a:lnTo>
                  <a:pt x="183644" y="180360"/>
                </a:lnTo>
                <a:lnTo>
                  <a:pt x="182438" y="200250"/>
                </a:lnTo>
                <a:lnTo>
                  <a:pt x="179728" y="218273"/>
                </a:lnTo>
                <a:lnTo>
                  <a:pt x="176015" y="235050"/>
                </a:lnTo>
                <a:lnTo>
                  <a:pt x="171637" y="250998"/>
                </a:lnTo>
                <a:lnTo>
                  <a:pt x="166812" y="265440"/>
                </a:lnTo>
                <a:lnTo>
                  <a:pt x="161691" y="278877"/>
                </a:lnTo>
                <a:lnTo>
                  <a:pt x="156372" y="291646"/>
                </a:lnTo>
                <a:lnTo>
                  <a:pt x="149967" y="303016"/>
                </a:lnTo>
                <a:lnTo>
                  <a:pt x="142842" y="313453"/>
                </a:lnTo>
                <a:lnTo>
                  <a:pt x="135233" y="323269"/>
                </a:lnTo>
                <a:lnTo>
                  <a:pt x="129207" y="330765"/>
                </a:lnTo>
                <a:lnTo>
                  <a:pt x="124239" y="336715"/>
                </a:lnTo>
                <a:lnTo>
                  <a:pt x="119973" y="341634"/>
                </a:lnTo>
                <a:lnTo>
                  <a:pt x="115225" y="344914"/>
                </a:lnTo>
                <a:lnTo>
                  <a:pt x="110154" y="347100"/>
                </a:lnTo>
                <a:lnTo>
                  <a:pt x="104869" y="348557"/>
                </a:lnTo>
                <a:lnTo>
                  <a:pt x="99440" y="350482"/>
                </a:lnTo>
                <a:lnTo>
                  <a:pt x="93916" y="352717"/>
                </a:lnTo>
                <a:lnTo>
                  <a:pt x="88329" y="355160"/>
                </a:lnTo>
                <a:lnTo>
                  <a:pt x="83651" y="356788"/>
                </a:lnTo>
                <a:lnTo>
                  <a:pt x="79579" y="357874"/>
                </a:lnTo>
                <a:lnTo>
                  <a:pt x="75912" y="358598"/>
                </a:lnTo>
                <a:lnTo>
                  <a:pt x="72516" y="358128"/>
                </a:lnTo>
                <a:lnTo>
                  <a:pt x="69299" y="356862"/>
                </a:lnTo>
                <a:lnTo>
                  <a:pt x="66201" y="355065"/>
                </a:lnTo>
                <a:lnTo>
                  <a:pt x="63184" y="353868"/>
                </a:lnTo>
                <a:lnTo>
                  <a:pt x="60221" y="353069"/>
                </a:lnTo>
                <a:lnTo>
                  <a:pt x="57292" y="352537"/>
                </a:lnTo>
                <a:lnTo>
                  <a:pt x="54387" y="351230"/>
                </a:lnTo>
                <a:lnTo>
                  <a:pt x="51497" y="349406"/>
                </a:lnTo>
                <a:lnTo>
                  <a:pt x="48620" y="347237"/>
                </a:lnTo>
                <a:lnTo>
                  <a:pt x="46701" y="344839"/>
                </a:lnTo>
                <a:lnTo>
                  <a:pt x="45421" y="342288"/>
                </a:lnTo>
                <a:lnTo>
                  <a:pt x="44000" y="336913"/>
                </a:lnTo>
                <a:lnTo>
                  <a:pt x="42862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87"/>
          <p:cNvSpPr/>
          <p:nvPr/>
        </p:nvSpPr>
        <p:spPr>
          <a:xfrm>
            <a:off x="8198167" y="3643312"/>
            <a:ext cx="188596" cy="42864"/>
          </a:xfrm>
          <a:custGeom>
            <a:avLst/>
            <a:gdLst/>
            <a:ahLst/>
            <a:cxnLst/>
            <a:rect l="0" t="0" r="0" b="0"/>
            <a:pathLst>
              <a:path w="188596" h="42864">
                <a:moveTo>
                  <a:pt x="0" y="42863"/>
                </a:moveTo>
                <a:lnTo>
                  <a:pt x="9102" y="33761"/>
                </a:lnTo>
                <a:lnTo>
                  <a:pt x="15593" y="30127"/>
                </a:lnTo>
                <a:lnTo>
                  <a:pt x="23731" y="26753"/>
                </a:lnTo>
                <a:lnTo>
                  <a:pt x="32965" y="23550"/>
                </a:lnTo>
                <a:lnTo>
                  <a:pt x="41027" y="21415"/>
                </a:lnTo>
                <a:lnTo>
                  <a:pt x="48306" y="19992"/>
                </a:lnTo>
                <a:lnTo>
                  <a:pt x="55064" y="19043"/>
                </a:lnTo>
                <a:lnTo>
                  <a:pt x="66237" y="16505"/>
                </a:lnTo>
                <a:lnTo>
                  <a:pt x="108102" y="5737"/>
                </a:lnTo>
                <a:lnTo>
                  <a:pt x="116836" y="3825"/>
                </a:lnTo>
                <a:lnTo>
                  <a:pt x="123611" y="2550"/>
                </a:lnTo>
                <a:lnTo>
                  <a:pt x="130032" y="1700"/>
                </a:lnTo>
                <a:lnTo>
                  <a:pt x="136218" y="1133"/>
                </a:lnTo>
                <a:lnTo>
                  <a:pt x="142247" y="756"/>
                </a:lnTo>
                <a:lnTo>
                  <a:pt x="154026" y="336"/>
                </a:lnTo>
                <a:lnTo>
                  <a:pt x="168828" y="100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88"/>
          <p:cNvSpPr/>
          <p:nvPr/>
        </p:nvSpPr>
        <p:spPr>
          <a:xfrm>
            <a:off x="8189594" y="3729037"/>
            <a:ext cx="205741" cy="34291"/>
          </a:xfrm>
          <a:custGeom>
            <a:avLst/>
            <a:gdLst/>
            <a:ahLst/>
            <a:cxnLst/>
            <a:rect l="0" t="0" r="0" b="0"/>
            <a:pathLst>
              <a:path w="205741" h="34291">
                <a:moveTo>
                  <a:pt x="0" y="34290"/>
                </a:moveTo>
                <a:lnTo>
                  <a:pt x="9103" y="29739"/>
                </a:lnTo>
                <a:lnTo>
                  <a:pt x="12736" y="28399"/>
                </a:lnTo>
                <a:lnTo>
                  <a:pt x="16111" y="27505"/>
                </a:lnTo>
                <a:lnTo>
                  <a:pt x="19313" y="26909"/>
                </a:lnTo>
                <a:lnTo>
                  <a:pt x="23353" y="25560"/>
                </a:lnTo>
                <a:lnTo>
                  <a:pt x="27951" y="23707"/>
                </a:lnTo>
                <a:lnTo>
                  <a:pt x="32921" y="21520"/>
                </a:lnTo>
                <a:lnTo>
                  <a:pt x="40998" y="20062"/>
                </a:lnTo>
                <a:lnTo>
                  <a:pt x="51144" y="19090"/>
                </a:lnTo>
                <a:lnTo>
                  <a:pt x="62672" y="18442"/>
                </a:lnTo>
                <a:lnTo>
                  <a:pt x="77023" y="17057"/>
                </a:lnTo>
                <a:lnTo>
                  <a:pt x="110750" y="12978"/>
                </a:lnTo>
                <a:lnTo>
                  <a:pt x="124317" y="10557"/>
                </a:lnTo>
                <a:lnTo>
                  <a:pt x="135266" y="7991"/>
                </a:lnTo>
                <a:lnTo>
                  <a:pt x="144469" y="5327"/>
                </a:lnTo>
                <a:lnTo>
                  <a:pt x="152511" y="3551"/>
                </a:lnTo>
                <a:lnTo>
                  <a:pt x="159776" y="2368"/>
                </a:lnTo>
                <a:lnTo>
                  <a:pt x="166526" y="1578"/>
                </a:lnTo>
                <a:lnTo>
                  <a:pt x="172930" y="1052"/>
                </a:lnTo>
                <a:lnTo>
                  <a:pt x="179104" y="702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89"/>
          <p:cNvSpPr/>
          <p:nvPr/>
        </p:nvSpPr>
        <p:spPr>
          <a:xfrm>
            <a:off x="8464085" y="3600763"/>
            <a:ext cx="152262" cy="256863"/>
          </a:xfrm>
          <a:custGeom>
            <a:avLst/>
            <a:gdLst/>
            <a:ahLst/>
            <a:cxnLst/>
            <a:rect l="0" t="0" r="0" b="0"/>
            <a:pathLst>
              <a:path w="152262" h="256863">
                <a:moveTo>
                  <a:pt x="111272" y="25404"/>
                </a:moveTo>
                <a:lnTo>
                  <a:pt x="111272" y="11752"/>
                </a:lnTo>
                <a:lnTo>
                  <a:pt x="110320" y="7730"/>
                </a:lnTo>
                <a:lnTo>
                  <a:pt x="108732" y="5049"/>
                </a:lnTo>
                <a:lnTo>
                  <a:pt x="106721" y="3261"/>
                </a:lnTo>
                <a:lnTo>
                  <a:pt x="104428" y="2070"/>
                </a:lnTo>
                <a:lnTo>
                  <a:pt x="101947" y="1275"/>
                </a:lnTo>
                <a:lnTo>
                  <a:pt x="99341" y="746"/>
                </a:lnTo>
                <a:lnTo>
                  <a:pt x="96650" y="393"/>
                </a:lnTo>
                <a:lnTo>
                  <a:pt x="93905" y="157"/>
                </a:lnTo>
                <a:lnTo>
                  <a:pt x="91121" y="0"/>
                </a:lnTo>
                <a:lnTo>
                  <a:pt x="88313" y="848"/>
                </a:lnTo>
                <a:lnTo>
                  <a:pt x="85489" y="2366"/>
                </a:lnTo>
                <a:lnTo>
                  <a:pt x="82653" y="4330"/>
                </a:lnTo>
                <a:lnTo>
                  <a:pt x="78857" y="6592"/>
                </a:lnTo>
                <a:lnTo>
                  <a:pt x="74423" y="9053"/>
                </a:lnTo>
                <a:lnTo>
                  <a:pt x="69560" y="11646"/>
                </a:lnTo>
                <a:lnTo>
                  <a:pt x="64414" y="16232"/>
                </a:lnTo>
                <a:lnTo>
                  <a:pt x="59079" y="22147"/>
                </a:lnTo>
                <a:lnTo>
                  <a:pt x="53617" y="28948"/>
                </a:lnTo>
                <a:lnTo>
                  <a:pt x="47117" y="36339"/>
                </a:lnTo>
                <a:lnTo>
                  <a:pt x="39927" y="44124"/>
                </a:lnTo>
                <a:lnTo>
                  <a:pt x="16958" y="68049"/>
                </a:lnTo>
                <a:lnTo>
                  <a:pt x="13154" y="72884"/>
                </a:lnTo>
                <a:lnTo>
                  <a:pt x="9665" y="78012"/>
                </a:lnTo>
                <a:lnTo>
                  <a:pt x="6387" y="83336"/>
                </a:lnTo>
                <a:lnTo>
                  <a:pt x="4201" y="88790"/>
                </a:lnTo>
                <a:lnTo>
                  <a:pt x="2744" y="94332"/>
                </a:lnTo>
                <a:lnTo>
                  <a:pt x="1773" y="99931"/>
                </a:lnTo>
                <a:lnTo>
                  <a:pt x="1125" y="104616"/>
                </a:lnTo>
                <a:lnTo>
                  <a:pt x="405" y="112362"/>
                </a:lnTo>
                <a:lnTo>
                  <a:pt x="0" y="117527"/>
                </a:lnTo>
                <a:lnTo>
                  <a:pt x="896" y="119204"/>
                </a:lnTo>
                <a:lnTo>
                  <a:pt x="4431" y="123608"/>
                </a:lnTo>
                <a:lnTo>
                  <a:pt x="6707" y="125163"/>
                </a:lnTo>
                <a:lnTo>
                  <a:pt x="9177" y="126200"/>
                </a:lnTo>
                <a:lnTo>
                  <a:pt x="11775" y="126892"/>
                </a:lnTo>
                <a:lnTo>
                  <a:pt x="14461" y="126400"/>
                </a:lnTo>
                <a:lnTo>
                  <a:pt x="17205" y="125120"/>
                </a:lnTo>
                <a:lnTo>
                  <a:pt x="19985" y="123313"/>
                </a:lnTo>
                <a:lnTo>
                  <a:pt x="22792" y="121157"/>
                </a:lnTo>
                <a:lnTo>
                  <a:pt x="25615" y="118767"/>
                </a:lnTo>
                <a:lnTo>
                  <a:pt x="28450" y="116221"/>
                </a:lnTo>
                <a:lnTo>
                  <a:pt x="33197" y="112619"/>
                </a:lnTo>
                <a:lnTo>
                  <a:pt x="46092" y="103536"/>
                </a:lnTo>
                <a:lnTo>
                  <a:pt x="52579" y="98447"/>
                </a:lnTo>
                <a:lnTo>
                  <a:pt x="58808" y="93149"/>
                </a:lnTo>
                <a:lnTo>
                  <a:pt x="64866" y="87713"/>
                </a:lnTo>
                <a:lnTo>
                  <a:pt x="70810" y="83136"/>
                </a:lnTo>
                <a:lnTo>
                  <a:pt x="76678" y="79132"/>
                </a:lnTo>
                <a:lnTo>
                  <a:pt x="82494" y="75510"/>
                </a:lnTo>
                <a:lnTo>
                  <a:pt x="89229" y="69285"/>
                </a:lnTo>
                <a:lnTo>
                  <a:pt x="96576" y="61326"/>
                </a:lnTo>
                <a:lnTo>
                  <a:pt x="104333" y="52209"/>
                </a:lnTo>
                <a:lnTo>
                  <a:pt x="111408" y="45179"/>
                </a:lnTo>
                <a:lnTo>
                  <a:pt x="118031" y="39540"/>
                </a:lnTo>
                <a:lnTo>
                  <a:pt x="124351" y="34828"/>
                </a:lnTo>
                <a:lnTo>
                  <a:pt x="129516" y="30734"/>
                </a:lnTo>
                <a:lnTo>
                  <a:pt x="133912" y="27053"/>
                </a:lnTo>
                <a:lnTo>
                  <a:pt x="137796" y="23646"/>
                </a:lnTo>
                <a:lnTo>
                  <a:pt x="141337" y="21374"/>
                </a:lnTo>
                <a:lnTo>
                  <a:pt x="144650" y="19860"/>
                </a:lnTo>
                <a:lnTo>
                  <a:pt x="152261" y="17430"/>
                </a:lnTo>
                <a:lnTo>
                  <a:pt x="151933" y="21040"/>
                </a:lnTo>
                <a:lnTo>
                  <a:pt x="150762" y="27258"/>
                </a:lnTo>
                <a:lnTo>
                  <a:pt x="149029" y="35212"/>
                </a:lnTo>
                <a:lnTo>
                  <a:pt x="147873" y="42420"/>
                </a:lnTo>
                <a:lnTo>
                  <a:pt x="147102" y="49131"/>
                </a:lnTo>
                <a:lnTo>
                  <a:pt x="146589" y="55509"/>
                </a:lnTo>
                <a:lnTo>
                  <a:pt x="145294" y="62619"/>
                </a:lnTo>
                <a:lnTo>
                  <a:pt x="143478" y="70217"/>
                </a:lnTo>
                <a:lnTo>
                  <a:pt x="136372" y="97102"/>
                </a:lnTo>
                <a:lnTo>
                  <a:pt x="133721" y="107493"/>
                </a:lnTo>
                <a:lnTo>
                  <a:pt x="131953" y="117277"/>
                </a:lnTo>
                <a:lnTo>
                  <a:pt x="130774" y="126658"/>
                </a:lnTo>
                <a:lnTo>
                  <a:pt x="129989" y="135769"/>
                </a:lnTo>
                <a:lnTo>
                  <a:pt x="128512" y="147558"/>
                </a:lnTo>
                <a:lnTo>
                  <a:pt x="124331" y="175897"/>
                </a:lnTo>
                <a:lnTo>
                  <a:pt x="123789" y="191455"/>
                </a:lnTo>
                <a:lnTo>
                  <a:pt x="124379" y="207542"/>
                </a:lnTo>
                <a:lnTo>
                  <a:pt x="127221" y="242248"/>
                </a:lnTo>
                <a:lnTo>
                  <a:pt x="136990" y="2568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90"/>
          <p:cNvSpPr/>
          <p:nvPr/>
        </p:nvSpPr>
        <p:spPr>
          <a:xfrm>
            <a:off x="8661082" y="3626207"/>
            <a:ext cx="205204" cy="222321"/>
          </a:xfrm>
          <a:custGeom>
            <a:avLst/>
            <a:gdLst/>
            <a:ahLst/>
            <a:cxnLst/>
            <a:rect l="0" t="0" r="0" b="0"/>
            <a:pathLst>
              <a:path w="205204" h="222321">
                <a:moveTo>
                  <a:pt x="34290" y="17105"/>
                </a:moveTo>
                <a:lnTo>
                  <a:pt x="43392" y="12555"/>
                </a:lnTo>
                <a:lnTo>
                  <a:pt x="47026" y="10261"/>
                </a:lnTo>
                <a:lnTo>
                  <a:pt x="50400" y="7780"/>
                </a:lnTo>
                <a:lnTo>
                  <a:pt x="53603" y="5174"/>
                </a:lnTo>
                <a:lnTo>
                  <a:pt x="59701" y="2277"/>
                </a:lnTo>
                <a:lnTo>
                  <a:pt x="62660" y="1505"/>
                </a:lnTo>
                <a:lnTo>
                  <a:pt x="66538" y="990"/>
                </a:lnTo>
                <a:lnTo>
                  <a:pt x="71029" y="647"/>
                </a:lnTo>
                <a:lnTo>
                  <a:pt x="75928" y="418"/>
                </a:lnTo>
                <a:lnTo>
                  <a:pt x="86451" y="164"/>
                </a:lnTo>
                <a:lnTo>
                  <a:pt x="108728" y="0"/>
                </a:lnTo>
                <a:lnTo>
                  <a:pt x="114396" y="939"/>
                </a:lnTo>
                <a:lnTo>
                  <a:pt x="120079" y="2518"/>
                </a:lnTo>
                <a:lnTo>
                  <a:pt x="133786" y="7345"/>
                </a:lnTo>
                <a:lnTo>
                  <a:pt x="138201" y="10545"/>
                </a:lnTo>
                <a:lnTo>
                  <a:pt x="140712" y="12732"/>
                </a:lnTo>
                <a:lnTo>
                  <a:pt x="142385" y="16094"/>
                </a:lnTo>
                <a:lnTo>
                  <a:pt x="143502" y="20241"/>
                </a:lnTo>
                <a:lnTo>
                  <a:pt x="144244" y="24911"/>
                </a:lnTo>
                <a:lnTo>
                  <a:pt x="143789" y="28976"/>
                </a:lnTo>
                <a:lnTo>
                  <a:pt x="142531" y="32639"/>
                </a:lnTo>
                <a:lnTo>
                  <a:pt x="140741" y="36034"/>
                </a:lnTo>
                <a:lnTo>
                  <a:pt x="136691" y="42107"/>
                </a:lnTo>
                <a:lnTo>
                  <a:pt x="124568" y="59014"/>
                </a:lnTo>
                <a:lnTo>
                  <a:pt x="118289" y="66000"/>
                </a:lnTo>
                <a:lnTo>
                  <a:pt x="112196" y="71609"/>
                </a:lnTo>
                <a:lnTo>
                  <a:pt x="106230" y="76301"/>
                </a:lnTo>
                <a:lnTo>
                  <a:pt x="100347" y="80382"/>
                </a:lnTo>
                <a:lnTo>
                  <a:pt x="94520" y="84054"/>
                </a:lnTo>
                <a:lnTo>
                  <a:pt x="88731" y="87456"/>
                </a:lnTo>
                <a:lnTo>
                  <a:pt x="83919" y="90675"/>
                </a:lnTo>
                <a:lnTo>
                  <a:pt x="79759" y="93774"/>
                </a:lnTo>
                <a:lnTo>
                  <a:pt x="70788" y="101041"/>
                </a:lnTo>
                <a:lnTo>
                  <a:pt x="69100" y="101638"/>
                </a:lnTo>
                <a:lnTo>
                  <a:pt x="64684" y="102300"/>
                </a:lnTo>
                <a:lnTo>
                  <a:pt x="63125" y="101524"/>
                </a:lnTo>
                <a:lnTo>
                  <a:pt x="62086" y="100055"/>
                </a:lnTo>
                <a:lnTo>
                  <a:pt x="61393" y="98122"/>
                </a:lnTo>
                <a:lnTo>
                  <a:pt x="61884" y="96834"/>
                </a:lnTo>
                <a:lnTo>
                  <a:pt x="63163" y="95975"/>
                </a:lnTo>
                <a:lnTo>
                  <a:pt x="64969" y="95403"/>
                </a:lnTo>
                <a:lnTo>
                  <a:pt x="66173" y="94069"/>
                </a:lnTo>
                <a:lnTo>
                  <a:pt x="66976" y="92226"/>
                </a:lnTo>
                <a:lnTo>
                  <a:pt x="67510" y="90046"/>
                </a:lnTo>
                <a:lnTo>
                  <a:pt x="68820" y="88592"/>
                </a:lnTo>
                <a:lnTo>
                  <a:pt x="70645" y="87623"/>
                </a:lnTo>
                <a:lnTo>
                  <a:pt x="76166" y="85594"/>
                </a:lnTo>
                <a:lnTo>
                  <a:pt x="80304" y="83719"/>
                </a:lnTo>
                <a:lnTo>
                  <a:pt x="95232" y="76530"/>
                </a:lnTo>
                <a:lnTo>
                  <a:pt x="100635" y="73867"/>
                </a:lnTo>
                <a:lnTo>
                  <a:pt x="106142" y="72091"/>
                </a:lnTo>
                <a:lnTo>
                  <a:pt x="111720" y="70908"/>
                </a:lnTo>
                <a:lnTo>
                  <a:pt x="117342" y="70118"/>
                </a:lnTo>
                <a:lnTo>
                  <a:pt x="122995" y="69592"/>
                </a:lnTo>
                <a:lnTo>
                  <a:pt x="128670" y="69242"/>
                </a:lnTo>
                <a:lnTo>
                  <a:pt x="140055" y="68852"/>
                </a:lnTo>
                <a:lnTo>
                  <a:pt x="164046" y="68581"/>
                </a:lnTo>
                <a:lnTo>
                  <a:pt x="168420" y="69520"/>
                </a:lnTo>
                <a:lnTo>
                  <a:pt x="173240" y="71098"/>
                </a:lnTo>
                <a:lnTo>
                  <a:pt x="178359" y="73103"/>
                </a:lnTo>
                <a:lnTo>
                  <a:pt x="182723" y="75392"/>
                </a:lnTo>
                <a:lnTo>
                  <a:pt x="186586" y="77871"/>
                </a:lnTo>
                <a:lnTo>
                  <a:pt x="190112" y="80476"/>
                </a:lnTo>
                <a:lnTo>
                  <a:pt x="193417" y="83165"/>
                </a:lnTo>
                <a:lnTo>
                  <a:pt x="199628" y="88692"/>
                </a:lnTo>
                <a:lnTo>
                  <a:pt x="201665" y="91500"/>
                </a:lnTo>
                <a:lnTo>
                  <a:pt x="203930" y="97159"/>
                </a:lnTo>
                <a:lnTo>
                  <a:pt x="204532" y="100955"/>
                </a:lnTo>
                <a:lnTo>
                  <a:pt x="204935" y="105390"/>
                </a:lnTo>
                <a:lnTo>
                  <a:pt x="205203" y="110252"/>
                </a:lnTo>
                <a:lnTo>
                  <a:pt x="204430" y="114445"/>
                </a:lnTo>
                <a:lnTo>
                  <a:pt x="202962" y="118193"/>
                </a:lnTo>
                <a:lnTo>
                  <a:pt x="201030" y="121645"/>
                </a:lnTo>
                <a:lnTo>
                  <a:pt x="198791" y="126803"/>
                </a:lnTo>
                <a:lnTo>
                  <a:pt x="196344" y="133100"/>
                </a:lnTo>
                <a:lnTo>
                  <a:pt x="193762" y="140155"/>
                </a:lnTo>
                <a:lnTo>
                  <a:pt x="190135" y="146763"/>
                </a:lnTo>
                <a:lnTo>
                  <a:pt x="185812" y="153074"/>
                </a:lnTo>
                <a:lnTo>
                  <a:pt x="181024" y="159186"/>
                </a:lnTo>
                <a:lnTo>
                  <a:pt x="174023" y="166118"/>
                </a:lnTo>
                <a:lnTo>
                  <a:pt x="165545" y="173597"/>
                </a:lnTo>
                <a:lnTo>
                  <a:pt x="156084" y="181441"/>
                </a:lnTo>
                <a:lnTo>
                  <a:pt x="147871" y="187622"/>
                </a:lnTo>
                <a:lnTo>
                  <a:pt x="140491" y="192695"/>
                </a:lnTo>
                <a:lnTo>
                  <a:pt x="133666" y="197030"/>
                </a:lnTo>
                <a:lnTo>
                  <a:pt x="127211" y="200873"/>
                </a:lnTo>
                <a:lnTo>
                  <a:pt x="121002" y="204387"/>
                </a:lnTo>
                <a:lnTo>
                  <a:pt x="114958" y="207682"/>
                </a:lnTo>
                <a:lnTo>
                  <a:pt x="107119" y="210832"/>
                </a:lnTo>
                <a:lnTo>
                  <a:pt x="98083" y="213884"/>
                </a:lnTo>
                <a:lnTo>
                  <a:pt x="88248" y="216871"/>
                </a:lnTo>
                <a:lnTo>
                  <a:pt x="79788" y="218862"/>
                </a:lnTo>
                <a:lnTo>
                  <a:pt x="72242" y="220190"/>
                </a:lnTo>
                <a:lnTo>
                  <a:pt x="65306" y="221075"/>
                </a:lnTo>
                <a:lnTo>
                  <a:pt x="57825" y="221665"/>
                </a:lnTo>
                <a:lnTo>
                  <a:pt x="49980" y="222058"/>
                </a:lnTo>
                <a:lnTo>
                  <a:pt x="41892" y="222320"/>
                </a:lnTo>
                <a:lnTo>
                  <a:pt x="33643" y="221543"/>
                </a:lnTo>
                <a:lnTo>
                  <a:pt x="25287" y="220072"/>
                </a:lnTo>
                <a:lnTo>
                  <a:pt x="0" y="2142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91"/>
          <p:cNvSpPr/>
          <p:nvPr/>
        </p:nvSpPr>
        <p:spPr>
          <a:xfrm>
            <a:off x="7650880" y="3523682"/>
            <a:ext cx="1383228" cy="522141"/>
          </a:xfrm>
          <a:custGeom>
            <a:avLst/>
            <a:gdLst/>
            <a:ahLst/>
            <a:cxnLst/>
            <a:rect l="0" t="0" r="0" b="0"/>
            <a:pathLst>
              <a:path w="1383228" h="522141">
                <a:moveTo>
                  <a:pt x="118662" y="102485"/>
                </a:moveTo>
                <a:lnTo>
                  <a:pt x="161043" y="99945"/>
                </a:lnTo>
                <a:lnTo>
                  <a:pt x="199164" y="93160"/>
                </a:lnTo>
                <a:lnTo>
                  <a:pt x="242196" y="82334"/>
                </a:lnTo>
                <a:lnTo>
                  <a:pt x="291987" y="74961"/>
                </a:lnTo>
                <a:lnTo>
                  <a:pt x="340754" y="64981"/>
                </a:lnTo>
                <a:lnTo>
                  <a:pt x="377613" y="61210"/>
                </a:lnTo>
                <a:lnTo>
                  <a:pt x="417215" y="55542"/>
                </a:lnTo>
                <a:lnTo>
                  <a:pt x="459111" y="47831"/>
                </a:lnTo>
                <a:lnTo>
                  <a:pt x="501687" y="44063"/>
                </a:lnTo>
                <a:lnTo>
                  <a:pt x="571771" y="38397"/>
                </a:lnTo>
                <a:lnTo>
                  <a:pt x="595042" y="35947"/>
                </a:lnTo>
                <a:lnTo>
                  <a:pt x="659862" y="27948"/>
                </a:lnTo>
                <a:lnTo>
                  <a:pt x="714160" y="22368"/>
                </a:lnTo>
                <a:lnTo>
                  <a:pt x="737593" y="20498"/>
                </a:lnTo>
                <a:lnTo>
                  <a:pt x="776331" y="18421"/>
                </a:lnTo>
                <a:lnTo>
                  <a:pt x="811962" y="17499"/>
                </a:lnTo>
                <a:lnTo>
                  <a:pt x="851610" y="16136"/>
                </a:lnTo>
                <a:lnTo>
                  <a:pt x="927122" y="10966"/>
                </a:lnTo>
                <a:lnTo>
                  <a:pt x="1125801" y="2540"/>
                </a:lnTo>
                <a:lnTo>
                  <a:pt x="1241443" y="0"/>
                </a:lnTo>
                <a:lnTo>
                  <a:pt x="1282447" y="4280"/>
                </a:lnTo>
                <a:lnTo>
                  <a:pt x="1311107" y="7030"/>
                </a:lnTo>
                <a:lnTo>
                  <a:pt x="1318437" y="9321"/>
                </a:lnTo>
                <a:lnTo>
                  <a:pt x="1337858" y="19742"/>
                </a:lnTo>
                <a:lnTo>
                  <a:pt x="1349820" y="22848"/>
                </a:lnTo>
                <a:lnTo>
                  <a:pt x="1353771" y="25581"/>
                </a:lnTo>
                <a:lnTo>
                  <a:pt x="1356405" y="29308"/>
                </a:lnTo>
                <a:lnTo>
                  <a:pt x="1358162" y="33698"/>
                </a:lnTo>
                <a:lnTo>
                  <a:pt x="1361237" y="37577"/>
                </a:lnTo>
                <a:lnTo>
                  <a:pt x="1369736" y="44427"/>
                </a:lnTo>
                <a:lnTo>
                  <a:pt x="1372764" y="48540"/>
                </a:lnTo>
                <a:lnTo>
                  <a:pt x="1376128" y="58190"/>
                </a:lnTo>
                <a:lnTo>
                  <a:pt x="1377978" y="67240"/>
                </a:lnTo>
                <a:lnTo>
                  <a:pt x="1382574" y="92536"/>
                </a:lnTo>
                <a:lnTo>
                  <a:pt x="1383227" y="109187"/>
                </a:lnTo>
                <a:lnTo>
                  <a:pt x="1382710" y="127908"/>
                </a:lnTo>
                <a:lnTo>
                  <a:pt x="1381414" y="148009"/>
                </a:lnTo>
                <a:lnTo>
                  <a:pt x="1380550" y="169982"/>
                </a:lnTo>
                <a:lnTo>
                  <a:pt x="1379161" y="251602"/>
                </a:lnTo>
                <a:lnTo>
                  <a:pt x="1378888" y="296934"/>
                </a:lnTo>
                <a:lnTo>
                  <a:pt x="1376310" y="313050"/>
                </a:lnTo>
                <a:lnTo>
                  <a:pt x="1374290" y="320014"/>
                </a:lnTo>
                <a:lnTo>
                  <a:pt x="1371990" y="332277"/>
                </a:lnTo>
                <a:lnTo>
                  <a:pt x="1366894" y="366222"/>
                </a:lnTo>
                <a:lnTo>
                  <a:pt x="1364202" y="380227"/>
                </a:lnTo>
                <a:lnTo>
                  <a:pt x="1361455" y="391469"/>
                </a:lnTo>
                <a:lnTo>
                  <a:pt x="1355861" y="407135"/>
                </a:lnTo>
                <a:lnTo>
                  <a:pt x="1353037" y="411313"/>
                </a:lnTo>
                <a:lnTo>
                  <a:pt x="1341659" y="422568"/>
                </a:lnTo>
                <a:lnTo>
                  <a:pt x="1338806" y="424459"/>
                </a:lnTo>
                <a:lnTo>
                  <a:pt x="1333096" y="426559"/>
                </a:lnTo>
                <a:lnTo>
                  <a:pt x="1324526" y="427742"/>
                </a:lnTo>
                <a:lnTo>
                  <a:pt x="1282125" y="420433"/>
                </a:lnTo>
                <a:lnTo>
                  <a:pt x="1257036" y="418942"/>
                </a:lnTo>
                <a:lnTo>
                  <a:pt x="1199332" y="413843"/>
                </a:lnTo>
                <a:lnTo>
                  <a:pt x="1172365" y="412317"/>
                </a:lnTo>
                <a:lnTo>
                  <a:pt x="1095610" y="411457"/>
                </a:lnTo>
                <a:lnTo>
                  <a:pt x="1070951" y="410384"/>
                </a:lnTo>
                <a:lnTo>
                  <a:pt x="1030852" y="406652"/>
                </a:lnTo>
                <a:lnTo>
                  <a:pt x="1008729" y="405275"/>
                </a:lnTo>
                <a:lnTo>
                  <a:pt x="958747" y="403746"/>
                </a:lnTo>
                <a:lnTo>
                  <a:pt x="854304" y="402885"/>
                </a:lnTo>
                <a:lnTo>
                  <a:pt x="818641" y="403717"/>
                </a:lnTo>
                <a:lnTo>
                  <a:pt x="784387" y="405224"/>
                </a:lnTo>
                <a:lnTo>
                  <a:pt x="751073" y="407181"/>
                </a:lnTo>
                <a:lnTo>
                  <a:pt x="724102" y="409438"/>
                </a:lnTo>
                <a:lnTo>
                  <a:pt x="681434" y="414486"/>
                </a:lnTo>
                <a:lnTo>
                  <a:pt x="644055" y="417365"/>
                </a:lnTo>
                <a:lnTo>
                  <a:pt x="609346" y="419597"/>
                </a:lnTo>
                <a:lnTo>
                  <a:pt x="578043" y="423763"/>
                </a:lnTo>
                <a:lnTo>
                  <a:pt x="529095" y="431464"/>
                </a:lnTo>
                <a:lnTo>
                  <a:pt x="482949" y="439779"/>
                </a:lnTo>
                <a:lnTo>
                  <a:pt x="359057" y="464206"/>
                </a:lnTo>
                <a:lnTo>
                  <a:pt x="262050" y="485321"/>
                </a:lnTo>
                <a:lnTo>
                  <a:pt x="213625" y="496807"/>
                </a:lnTo>
                <a:lnTo>
                  <a:pt x="167371" y="508247"/>
                </a:lnTo>
                <a:lnTo>
                  <a:pt x="126485" y="513788"/>
                </a:lnTo>
                <a:lnTo>
                  <a:pt x="90076" y="519522"/>
                </a:lnTo>
                <a:lnTo>
                  <a:pt x="51363" y="522140"/>
                </a:lnTo>
                <a:lnTo>
                  <a:pt x="40809" y="519821"/>
                </a:lnTo>
                <a:lnTo>
                  <a:pt x="30720" y="515615"/>
                </a:lnTo>
                <a:lnTo>
                  <a:pt x="19686" y="508845"/>
                </a:lnTo>
                <a:lnTo>
                  <a:pt x="13395" y="506927"/>
                </a:lnTo>
                <a:lnTo>
                  <a:pt x="11337" y="505463"/>
                </a:lnTo>
                <a:lnTo>
                  <a:pt x="9964" y="503534"/>
                </a:lnTo>
                <a:lnTo>
                  <a:pt x="3211" y="489045"/>
                </a:lnTo>
                <a:lnTo>
                  <a:pt x="676" y="481299"/>
                </a:lnTo>
                <a:lnTo>
                  <a:pt x="0" y="477900"/>
                </a:lnTo>
                <a:lnTo>
                  <a:pt x="501" y="473730"/>
                </a:lnTo>
                <a:lnTo>
                  <a:pt x="3599" y="464015"/>
                </a:lnTo>
                <a:lnTo>
                  <a:pt x="5758" y="454948"/>
                </a:lnTo>
                <a:lnTo>
                  <a:pt x="8150" y="443188"/>
                </a:lnTo>
                <a:lnTo>
                  <a:pt x="10698" y="429633"/>
                </a:lnTo>
                <a:lnTo>
                  <a:pt x="13349" y="417739"/>
                </a:lnTo>
                <a:lnTo>
                  <a:pt x="16069" y="406951"/>
                </a:lnTo>
                <a:lnTo>
                  <a:pt x="18834" y="396903"/>
                </a:lnTo>
                <a:lnTo>
                  <a:pt x="24446" y="378117"/>
                </a:lnTo>
                <a:lnTo>
                  <a:pt x="31068" y="356433"/>
                </a:lnTo>
                <a:lnTo>
                  <a:pt x="44554" y="309597"/>
                </a:lnTo>
                <a:lnTo>
                  <a:pt x="51752" y="282800"/>
                </a:lnTo>
                <a:lnTo>
                  <a:pt x="56910" y="266510"/>
                </a:lnTo>
                <a:lnTo>
                  <a:pt x="70261" y="228090"/>
                </a:lnTo>
                <a:lnTo>
                  <a:pt x="76870" y="206224"/>
                </a:lnTo>
                <a:lnTo>
                  <a:pt x="83182" y="183075"/>
                </a:lnTo>
                <a:lnTo>
                  <a:pt x="101517" y="1024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92"/>
          <p:cNvSpPr/>
          <p:nvPr/>
        </p:nvSpPr>
        <p:spPr>
          <a:xfrm>
            <a:off x="2900362" y="1688782"/>
            <a:ext cx="204982" cy="222886"/>
          </a:xfrm>
          <a:custGeom>
            <a:avLst/>
            <a:gdLst/>
            <a:ahLst/>
            <a:cxnLst/>
            <a:rect l="0" t="0" r="0" b="0"/>
            <a:pathLst>
              <a:path w="204982" h="222886">
                <a:moveTo>
                  <a:pt x="0" y="0"/>
                </a:moveTo>
                <a:lnTo>
                  <a:pt x="181550" y="0"/>
                </a:lnTo>
                <a:lnTo>
                  <a:pt x="187708" y="953"/>
                </a:lnTo>
                <a:lnTo>
                  <a:pt x="192766" y="2540"/>
                </a:lnTo>
                <a:lnTo>
                  <a:pt x="197091" y="4551"/>
                </a:lnTo>
                <a:lnTo>
                  <a:pt x="199974" y="6844"/>
                </a:lnTo>
                <a:lnTo>
                  <a:pt x="201896" y="9325"/>
                </a:lnTo>
                <a:lnTo>
                  <a:pt x="203178" y="11932"/>
                </a:lnTo>
                <a:lnTo>
                  <a:pt x="204032" y="15575"/>
                </a:lnTo>
                <a:lnTo>
                  <a:pt x="204601" y="19908"/>
                </a:lnTo>
                <a:lnTo>
                  <a:pt x="204981" y="24702"/>
                </a:lnTo>
                <a:lnTo>
                  <a:pt x="204281" y="30756"/>
                </a:lnTo>
                <a:lnTo>
                  <a:pt x="202862" y="37649"/>
                </a:lnTo>
                <a:lnTo>
                  <a:pt x="200964" y="45102"/>
                </a:lnTo>
                <a:lnTo>
                  <a:pt x="198746" y="51975"/>
                </a:lnTo>
                <a:lnTo>
                  <a:pt x="196315" y="58463"/>
                </a:lnTo>
                <a:lnTo>
                  <a:pt x="193742" y="64693"/>
                </a:lnTo>
                <a:lnTo>
                  <a:pt x="192026" y="70751"/>
                </a:lnTo>
                <a:lnTo>
                  <a:pt x="190883" y="76695"/>
                </a:lnTo>
                <a:lnTo>
                  <a:pt x="190120" y="82562"/>
                </a:lnTo>
                <a:lnTo>
                  <a:pt x="188659" y="87427"/>
                </a:lnTo>
                <a:lnTo>
                  <a:pt x="186733" y="91622"/>
                </a:lnTo>
                <a:lnTo>
                  <a:pt x="184496" y="95371"/>
                </a:lnTo>
                <a:lnTo>
                  <a:pt x="179471" y="102077"/>
                </a:lnTo>
                <a:lnTo>
                  <a:pt x="176797" y="105199"/>
                </a:lnTo>
                <a:lnTo>
                  <a:pt x="174062" y="110138"/>
                </a:lnTo>
                <a:lnTo>
                  <a:pt x="171287" y="116288"/>
                </a:lnTo>
                <a:lnTo>
                  <a:pt x="168484" y="123245"/>
                </a:lnTo>
                <a:lnTo>
                  <a:pt x="166615" y="129788"/>
                </a:lnTo>
                <a:lnTo>
                  <a:pt x="165369" y="136056"/>
                </a:lnTo>
                <a:lnTo>
                  <a:pt x="164538" y="142139"/>
                </a:lnTo>
                <a:lnTo>
                  <a:pt x="163032" y="147147"/>
                </a:lnTo>
                <a:lnTo>
                  <a:pt x="161076" y="151438"/>
                </a:lnTo>
                <a:lnTo>
                  <a:pt x="158819" y="155251"/>
                </a:lnTo>
                <a:lnTo>
                  <a:pt x="156311" y="162028"/>
                </a:lnTo>
                <a:lnTo>
                  <a:pt x="155643" y="165169"/>
                </a:lnTo>
                <a:lnTo>
                  <a:pt x="152360" y="171198"/>
                </a:lnTo>
                <a:lnTo>
                  <a:pt x="150151" y="174140"/>
                </a:lnTo>
                <a:lnTo>
                  <a:pt x="148678" y="178006"/>
                </a:lnTo>
                <a:lnTo>
                  <a:pt x="147696" y="182488"/>
                </a:lnTo>
                <a:lnTo>
                  <a:pt x="146120" y="194268"/>
                </a:lnTo>
                <a:lnTo>
                  <a:pt x="143365" y="200959"/>
                </a:lnTo>
                <a:lnTo>
                  <a:pt x="137160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93"/>
          <p:cNvSpPr/>
          <p:nvPr/>
        </p:nvSpPr>
        <p:spPr>
          <a:xfrm>
            <a:off x="3183329" y="1697462"/>
            <a:ext cx="231217" cy="212896"/>
          </a:xfrm>
          <a:custGeom>
            <a:avLst/>
            <a:gdLst/>
            <a:ahLst/>
            <a:cxnLst/>
            <a:rect l="0" t="0" r="0" b="0"/>
            <a:pathLst>
              <a:path w="231217" h="212896">
                <a:moveTo>
                  <a:pt x="214238" y="8465"/>
                </a:moveTo>
                <a:lnTo>
                  <a:pt x="185867" y="8465"/>
                </a:lnTo>
                <a:lnTo>
                  <a:pt x="182941" y="9418"/>
                </a:lnTo>
                <a:lnTo>
                  <a:pt x="177151" y="13016"/>
                </a:lnTo>
                <a:lnTo>
                  <a:pt x="171403" y="15250"/>
                </a:lnTo>
                <a:lnTo>
                  <a:pt x="165673" y="16243"/>
                </a:lnTo>
                <a:lnTo>
                  <a:pt x="159951" y="16684"/>
                </a:lnTo>
                <a:lnTo>
                  <a:pt x="154233" y="16881"/>
                </a:lnTo>
                <a:lnTo>
                  <a:pt x="146611" y="16968"/>
                </a:lnTo>
                <a:lnTo>
                  <a:pt x="119467" y="17028"/>
                </a:lnTo>
                <a:lnTo>
                  <a:pt x="114862" y="16079"/>
                </a:lnTo>
                <a:lnTo>
                  <a:pt x="109887" y="14493"/>
                </a:lnTo>
                <a:lnTo>
                  <a:pt x="97317" y="9656"/>
                </a:lnTo>
                <a:lnTo>
                  <a:pt x="90589" y="8818"/>
                </a:lnTo>
                <a:lnTo>
                  <a:pt x="87990" y="7748"/>
                </a:lnTo>
                <a:lnTo>
                  <a:pt x="82563" y="4019"/>
                </a:lnTo>
                <a:lnTo>
                  <a:pt x="78703" y="1115"/>
                </a:lnTo>
                <a:lnTo>
                  <a:pt x="72720" y="436"/>
                </a:lnTo>
                <a:lnTo>
                  <a:pt x="62459" y="0"/>
                </a:lnTo>
                <a:lnTo>
                  <a:pt x="61617" y="917"/>
                </a:lnTo>
                <a:lnTo>
                  <a:pt x="61056" y="2480"/>
                </a:lnTo>
                <a:lnTo>
                  <a:pt x="60081" y="8629"/>
                </a:lnTo>
                <a:lnTo>
                  <a:pt x="59999" y="12666"/>
                </a:lnTo>
                <a:lnTo>
                  <a:pt x="58072" y="16981"/>
                </a:lnTo>
                <a:lnTo>
                  <a:pt x="54882" y="22714"/>
                </a:lnTo>
                <a:lnTo>
                  <a:pt x="45177" y="38796"/>
                </a:lnTo>
                <a:lnTo>
                  <a:pt x="43850" y="43536"/>
                </a:lnTo>
                <a:lnTo>
                  <a:pt x="43496" y="46133"/>
                </a:lnTo>
                <a:lnTo>
                  <a:pt x="42307" y="48817"/>
                </a:lnTo>
                <a:lnTo>
                  <a:pt x="38447" y="54339"/>
                </a:lnTo>
                <a:lnTo>
                  <a:pt x="36096" y="59969"/>
                </a:lnTo>
                <a:lnTo>
                  <a:pt x="35469" y="62803"/>
                </a:lnTo>
                <a:lnTo>
                  <a:pt x="32233" y="68493"/>
                </a:lnTo>
                <a:lnTo>
                  <a:pt x="30036" y="71344"/>
                </a:lnTo>
                <a:lnTo>
                  <a:pt x="27596" y="77051"/>
                </a:lnTo>
                <a:lnTo>
                  <a:pt x="26511" y="82763"/>
                </a:lnTo>
                <a:lnTo>
                  <a:pt x="26028" y="88476"/>
                </a:lnTo>
                <a:lnTo>
                  <a:pt x="25815" y="94191"/>
                </a:lnTo>
                <a:lnTo>
                  <a:pt x="25677" y="101069"/>
                </a:lnTo>
                <a:lnTo>
                  <a:pt x="25644" y="94499"/>
                </a:lnTo>
                <a:lnTo>
                  <a:pt x="25643" y="94190"/>
                </a:lnTo>
                <a:lnTo>
                  <a:pt x="25643" y="101571"/>
                </a:lnTo>
                <a:lnTo>
                  <a:pt x="26596" y="101016"/>
                </a:lnTo>
                <a:lnTo>
                  <a:pt x="30194" y="97859"/>
                </a:lnTo>
                <a:lnTo>
                  <a:pt x="32487" y="96636"/>
                </a:lnTo>
                <a:lnTo>
                  <a:pt x="37574" y="95277"/>
                </a:lnTo>
                <a:lnTo>
                  <a:pt x="43011" y="92133"/>
                </a:lnTo>
                <a:lnTo>
                  <a:pt x="45794" y="89961"/>
                </a:lnTo>
                <a:lnTo>
                  <a:pt x="51427" y="87548"/>
                </a:lnTo>
                <a:lnTo>
                  <a:pt x="58058" y="86476"/>
                </a:lnTo>
                <a:lnTo>
                  <a:pt x="62493" y="86189"/>
                </a:lnTo>
                <a:lnTo>
                  <a:pt x="71548" y="85872"/>
                </a:lnTo>
                <a:lnTo>
                  <a:pt x="78748" y="85731"/>
                </a:lnTo>
                <a:lnTo>
                  <a:pt x="82953" y="84740"/>
                </a:lnTo>
                <a:lnTo>
                  <a:pt x="87662" y="83128"/>
                </a:lnTo>
                <a:lnTo>
                  <a:pt x="92707" y="81100"/>
                </a:lnTo>
                <a:lnTo>
                  <a:pt x="97022" y="79749"/>
                </a:lnTo>
                <a:lnTo>
                  <a:pt x="100852" y="78847"/>
                </a:lnTo>
                <a:lnTo>
                  <a:pt x="104357" y="78247"/>
                </a:lnTo>
                <a:lnTo>
                  <a:pt x="108599" y="77846"/>
                </a:lnTo>
                <a:lnTo>
                  <a:pt x="113332" y="77579"/>
                </a:lnTo>
                <a:lnTo>
                  <a:pt x="118392" y="77401"/>
                </a:lnTo>
                <a:lnTo>
                  <a:pt x="124623" y="76330"/>
                </a:lnTo>
                <a:lnTo>
                  <a:pt x="131635" y="74663"/>
                </a:lnTo>
                <a:lnTo>
                  <a:pt x="139167" y="72600"/>
                </a:lnTo>
                <a:lnTo>
                  <a:pt x="146093" y="72177"/>
                </a:lnTo>
                <a:lnTo>
                  <a:pt x="152615" y="72847"/>
                </a:lnTo>
                <a:lnTo>
                  <a:pt x="158869" y="74246"/>
                </a:lnTo>
                <a:lnTo>
                  <a:pt x="163990" y="75179"/>
                </a:lnTo>
                <a:lnTo>
                  <a:pt x="168357" y="75801"/>
                </a:lnTo>
                <a:lnTo>
                  <a:pt x="172221" y="76216"/>
                </a:lnTo>
                <a:lnTo>
                  <a:pt x="179054" y="76676"/>
                </a:lnTo>
                <a:lnTo>
                  <a:pt x="182209" y="76799"/>
                </a:lnTo>
                <a:lnTo>
                  <a:pt x="187171" y="78786"/>
                </a:lnTo>
                <a:lnTo>
                  <a:pt x="193335" y="82016"/>
                </a:lnTo>
                <a:lnTo>
                  <a:pt x="200303" y="86074"/>
                </a:lnTo>
                <a:lnTo>
                  <a:pt x="205900" y="89732"/>
                </a:lnTo>
                <a:lnTo>
                  <a:pt x="210585" y="93123"/>
                </a:lnTo>
                <a:lnTo>
                  <a:pt x="214660" y="96336"/>
                </a:lnTo>
                <a:lnTo>
                  <a:pt x="221728" y="102446"/>
                </a:lnTo>
                <a:lnTo>
                  <a:pt x="224947" y="105409"/>
                </a:lnTo>
                <a:lnTo>
                  <a:pt x="227092" y="108337"/>
                </a:lnTo>
                <a:lnTo>
                  <a:pt x="229476" y="114130"/>
                </a:lnTo>
                <a:lnTo>
                  <a:pt x="230535" y="119880"/>
                </a:lnTo>
                <a:lnTo>
                  <a:pt x="230818" y="122747"/>
                </a:lnTo>
                <a:lnTo>
                  <a:pt x="231007" y="127515"/>
                </a:lnTo>
                <a:lnTo>
                  <a:pt x="231216" y="140434"/>
                </a:lnTo>
                <a:lnTo>
                  <a:pt x="230319" y="146927"/>
                </a:lnTo>
                <a:lnTo>
                  <a:pt x="228769" y="153160"/>
                </a:lnTo>
                <a:lnTo>
                  <a:pt x="226783" y="159221"/>
                </a:lnTo>
                <a:lnTo>
                  <a:pt x="223554" y="164214"/>
                </a:lnTo>
                <a:lnTo>
                  <a:pt x="219496" y="168495"/>
                </a:lnTo>
                <a:lnTo>
                  <a:pt x="214886" y="172302"/>
                </a:lnTo>
                <a:lnTo>
                  <a:pt x="209907" y="175792"/>
                </a:lnTo>
                <a:lnTo>
                  <a:pt x="204683" y="179071"/>
                </a:lnTo>
                <a:lnTo>
                  <a:pt x="199296" y="182210"/>
                </a:lnTo>
                <a:lnTo>
                  <a:pt x="194752" y="185255"/>
                </a:lnTo>
                <a:lnTo>
                  <a:pt x="190770" y="188238"/>
                </a:lnTo>
                <a:lnTo>
                  <a:pt x="187162" y="191178"/>
                </a:lnTo>
                <a:lnTo>
                  <a:pt x="180614" y="194446"/>
                </a:lnTo>
                <a:lnTo>
                  <a:pt x="177535" y="195317"/>
                </a:lnTo>
                <a:lnTo>
                  <a:pt x="171573" y="198825"/>
                </a:lnTo>
                <a:lnTo>
                  <a:pt x="168650" y="201094"/>
                </a:lnTo>
                <a:lnTo>
                  <a:pt x="163843" y="202607"/>
                </a:lnTo>
                <a:lnTo>
                  <a:pt x="157782" y="203616"/>
                </a:lnTo>
                <a:lnTo>
                  <a:pt x="150883" y="204288"/>
                </a:lnTo>
                <a:lnTo>
                  <a:pt x="145331" y="205689"/>
                </a:lnTo>
                <a:lnTo>
                  <a:pt x="140678" y="207575"/>
                </a:lnTo>
                <a:lnTo>
                  <a:pt x="136623" y="209785"/>
                </a:lnTo>
                <a:lnTo>
                  <a:pt x="132015" y="211258"/>
                </a:lnTo>
                <a:lnTo>
                  <a:pt x="127037" y="212241"/>
                </a:lnTo>
                <a:lnTo>
                  <a:pt x="121814" y="212895"/>
                </a:lnTo>
                <a:lnTo>
                  <a:pt x="116427" y="212379"/>
                </a:lnTo>
                <a:lnTo>
                  <a:pt x="110931" y="211083"/>
                </a:lnTo>
                <a:lnTo>
                  <a:pt x="105362" y="209266"/>
                </a:lnTo>
                <a:lnTo>
                  <a:pt x="99744" y="208055"/>
                </a:lnTo>
                <a:lnTo>
                  <a:pt x="94093" y="207247"/>
                </a:lnTo>
                <a:lnTo>
                  <a:pt x="88422" y="206709"/>
                </a:lnTo>
                <a:lnTo>
                  <a:pt x="82735" y="206350"/>
                </a:lnTo>
                <a:lnTo>
                  <a:pt x="71338" y="205952"/>
                </a:lnTo>
                <a:lnTo>
                  <a:pt x="63726" y="204893"/>
                </a:lnTo>
                <a:lnTo>
                  <a:pt x="54842" y="203234"/>
                </a:lnTo>
                <a:lnTo>
                  <a:pt x="45109" y="201176"/>
                </a:lnTo>
                <a:lnTo>
                  <a:pt x="37668" y="198852"/>
                </a:lnTo>
                <a:lnTo>
                  <a:pt x="31754" y="196349"/>
                </a:lnTo>
                <a:lnTo>
                  <a:pt x="26860" y="193729"/>
                </a:lnTo>
                <a:lnTo>
                  <a:pt x="22644" y="191029"/>
                </a:lnTo>
                <a:lnTo>
                  <a:pt x="15420" y="185490"/>
                </a:lnTo>
                <a:lnTo>
                  <a:pt x="8913" y="180064"/>
                </a:lnTo>
                <a:lnTo>
                  <a:pt x="332" y="171739"/>
                </a:lnTo>
                <a:lnTo>
                  <a:pt x="4945" y="171421"/>
                </a:lnTo>
                <a:lnTo>
                  <a:pt x="0" y="171343"/>
                </a:lnTo>
                <a:lnTo>
                  <a:pt x="8498" y="1713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94"/>
          <p:cNvSpPr/>
          <p:nvPr/>
        </p:nvSpPr>
        <p:spPr>
          <a:xfrm>
            <a:off x="5489257" y="3298775"/>
            <a:ext cx="187776" cy="506512"/>
          </a:xfrm>
          <a:custGeom>
            <a:avLst/>
            <a:gdLst/>
            <a:ahLst/>
            <a:cxnLst/>
            <a:rect l="0" t="0" r="0" b="0"/>
            <a:pathLst>
              <a:path w="187776" h="506512">
                <a:moveTo>
                  <a:pt x="8572" y="1637"/>
                </a:moveTo>
                <a:lnTo>
                  <a:pt x="8572" y="60187"/>
                </a:lnTo>
                <a:lnTo>
                  <a:pt x="10478" y="76865"/>
                </a:lnTo>
                <a:lnTo>
                  <a:pt x="13652" y="92747"/>
                </a:lnTo>
                <a:lnTo>
                  <a:pt x="17675" y="108097"/>
                </a:lnTo>
                <a:lnTo>
                  <a:pt x="21308" y="120235"/>
                </a:lnTo>
                <a:lnTo>
                  <a:pt x="24683" y="130232"/>
                </a:lnTo>
                <a:lnTo>
                  <a:pt x="27885" y="138802"/>
                </a:lnTo>
                <a:lnTo>
                  <a:pt x="31925" y="147373"/>
                </a:lnTo>
                <a:lnTo>
                  <a:pt x="36524" y="155944"/>
                </a:lnTo>
                <a:lnTo>
                  <a:pt x="41494" y="164516"/>
                </a:lnTo>
                <a:lnTo>
                  <a:pt x="46713" y="171183"/>
                </a:lnTo>
                <a:lnTo>
                  <a:pt x="52097" y="176580"/>
                </a:lnTo>
                <a:lnTo>
                  <a:pt x="57591" y="181131"/>
                </a:lnTo>
                <a:lnTo>
                  <a:pt x="62207" y="184165"/>
                </a:lnTo>
                <a:lnTo>
                  <a:pt x="66236" y="186187"/>
                </a:lnTo>
                <a:lnTo>
                  <a:pt x="69875" y="187536"/>
                </a:lnTo>
                <a:lnTo>
                  <a:pt x="73253" y="188434"/>
                </a:lnTo>
                <a:lnTo>
                  <a:pt x="76458" y="189034"/>
                </a:lnTo>
                <a:lnTo>
                  <a:pt x="79547" y="189433"/>
                </a:lnTo>
                <a:lnTo>
                  <a:pt x="82559" y="189700"/>
                </a:lnTo>
                <a:lnTo>
                  <a:pt x="85519" y="189877"/>
                </a:lnTo>
                <a:lnTo>
                  <a:pt x="88445" y="189995"/>
                </a:lnTo>
                <a:lnTo>
                  <a:pt x="91349" y="189122"/>
                </a:lnTo>
                <a:lnTo>
                  <a:pt x="97115" y="185611"/>
                </a:lnTo>
                <a:lnTo>
                  <a:pt x="100938" y="181436"/>
                </a:lnTo>
                <a:lnTo>
                  <a:pt x="105392" y="175796"/>
                </a:lnTo>
                <a:lnTo>
                  <a:pt x="110266" y="169178"/>
                </a:lnTo>
                <a:lnTo>
                  <a:pt x="114468" y="162861"/>
                </a:lnTo>
                <a:lnTo>
                  <a:pt x="118222" y="156745"/>
                </a:lnTo>
                <a:lnTo>
                  <a:pt x="121678" y="150762"/>
                </a:lnTo>
                <a:lnTo>
                  <a:pt x="125517" y="139035"/>
                </a:lnTo>
                <a:lnTo>
                  <a:pt x="128175" y="127473"/>
                </a:lnTo>
                <a:lnTo>
                  <a:pt x="132532" y="115984"/>
                </a:lnTo>
                <a:lnTo>
                  <a:pt x="135103" y="101988"/>
                </a:lnTo>
                <a:lnTo>
                  <a:pt x="135789" y="94255"/>
                </a:lnTo>
                <a:lnTo>
                  <a:pt x="138151" y="87195"/>
                </a:lnTo>
                <a:lnTo>
                  <a:pt x="141631" y="80583"/>
                </a:lnTo>
                <a:lnTo>
                  <a:pt x="145856" y="74270"/>
                </a:lnTo>
                <a:lnTo>
                  <a:pt x="150550" y="62176"/>
                </a:lnTo>
                <a:lnTo>
                  <a:pt x="152636" y="50451"/>
                </a:lnTo>
                <a:lnTo>
                  <a:pt x="153564" y="38889"/>
                </a:lnTo>
                <a:lnTo>
                  <a:pt x="154085" y="26222"/>
                </a:lnTo>
                <a:lnTo>
                  <a:pt x="154240" y="16436"/>
                </a:lnTo>
                <a:lnTo>
                  <a:pt x="151736" y="7897"/>
                </a:lnTo>
                <a:lnTo>
                  <a:pt x="149735" y="2953"/>
                </a:lnTo>
                <a:lnTo>
                  <a:pt x="149353" y="609"/>
                </a:lnTo>
                <a:lnTo>
                  <a:pt x="150052" y="0"/>
                </a:lnTo>
                <a:lnTo>
                  <a:pt x="151469" y="545"/>
                </a:lnTo>
                <a:lnTo>
                  <a:pt x="152414" y="3767"/>
                </a:lnTo>
                <a:lnTo>
                  <a:pt x="153465" y="14966"/>
                </a:lnTo>
                <a:lnTo>
                  <a:pt x="156472" y="26928"/>
                </a:lnTo>
                <a:lnTo>
                  <a:pt x="160031" y="38595"/>
                </a:lnTo>
                <a:lnTo>
                  <a:pt x="161612" y="50131"/>
                </a:lnTo>
                <a:lnTo>
                  <a:pt x="162986" y="57779"/>
                </a:lnTo>
                <a:lnTo>
                  <a:pt x="164855" y="66687"/>
                </a:lnTo>
                <a:lnTo>
                  <a:pt x="167053" y="76436"/>
                </a:lnTo>
                <a:lnTo>
                  <a:pt x="174576" y="105049"/>
                </a:lnTo>
                <a:lnTo>
                  <a:pt x="179249" y="122013"/>
                </a:lnTo>
                <a:lnTo>
                  <a:pt x="182365" y="137133"/>
                </a:lnTo>
                <a:lnTo>
                  <a:pt x="184441" y="151023"/>
                </a:lnTo>
                <a:lnTo>
                  <a:pt x="185826" y="164092"/>
                </a:lnTo>
                <a:lnTo>
                  <a:pt x="186749" y="181378"/>
                </a:lnTo>
                <a:lnTo>
                  <a:pt x="187775" y="223444"/>
                </a:lnTo>
                <a:lnTo>
                  <a:pt x="185190" y="249521"/>
                </a:lnTo>
                <a:lnTo>
                  <a:pt x="180611" y="278336"/>
                </a:lnTo>
                <a:lnTo>
                  <a:pt x="174699" y="308975"/>
                </a:lnTo>
                <a:lnTo>
                  <a:pt x="169806" y="332259"/>
                </a:lnTo>
                <a:lnTo>
                  <a:pt x="165592" y="350639"/>
                </a:lnTo>
                <a:lnTo>
                  <a:pt x="161829" y="365750"/>
                </a:lnTo>
                <a:lnTo>
                  <a:pt x="157416" y="378682"/>
                </a:lnTo>
                <a:lnTo>
                  <a:pt x="152569" y="390160"/>
                </a:lnTo>
                <a:lnTo>
                  <a:pt x="147433" y="400670"/>
                </a:lnTo>
                <a:lnTo>
                  <a:pt x="142103" y="410534"/>
                </a:lnTo>
                <a:lnTo>
                  <a:pt x="136646" y="419968"/>
                </a:lnTo>
                <a:lnTo>
                  <a:pt x="131102" y="429114"/>
                </a:lnTo>
                <a:lnTo>
                  <a:pt x="126454" y="437117"/>
                </a:lnTo>
                <a:lnTo>
                  <a:pt x="118749" y="451089"/>
                </a:lnTo>
                <a:lnTo>
                  <a:pt x="114409" y="457482"/>
                </a:lnTo>
                <a:lnTo>
                  <a:pt x="109610" y="463648"/>
                </a:lnTo>
                <a:lnTo>
                  <a:pt x="104506" y="469665"/>
                </a:lnTo>
                <a:lnTo>
                  <a:pt x="99198" y="474628"/>
                </a:lnTo>
                <a:lnTo>
                  <a:pt x="93754" y="478889"/>
                </a:lnTo>
                <a:lnTo>
                  <a:pt x="66780" y="497123"/>
                </a:lnTo>
                <a:lnTo>
                  <a:pt x="60712" y="500554"/>
                </a:lnTo>
                <a:lnTo>
                  <a:pt x="55715" y="502841"/>
                </a:lnTo>
                <a:lnTo>
                  <a:pt x="51431" y="504365"/>
                </a:lnTo>
                <a:lnTo>
                  <a:pt x="46669" y="505382"/>
                </a:lnTo>
                <a:lnTo>
                  <a:pt x="41591" y="506059"/>
                </a:lnTo>
                <a:lnTo>
                  <a:pt x="36300" y="506511"/>
                </a:lnTo>
                <a:lnTo>
                  <a:pt x="31820" y="505860"/>
                </a:lnTo>
                <a:lnTo>
                  <a:pt x="27881" y="504473"/>
                </a:lnTo>
                <a:lnTo>
                  <a:pt x="24302" y="502596"/>
                </a:lnTo>
                <a:lnTo>
                  <a:pt x="21916" y="500392"/>
                </a:lnTo>
                <a:lnTo>
                  <a:pt x="20326" y="497971"/>
                </a:lnTo>
                <a:lnTo>
                  <a:pt x="19266" y="495403"/>
                </a:lnTo>
                <a:lnTo>
                  <a:pt x="16654" y="491787"/>
                </a:lnTo>
                <a:lnTo>
                  <a:pt x="13008" y="487471"/>
                </a:lnTo>
                <a:lnTo>
                  <a:pt x="0" y="4731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95"/>
          <p:cNvSpPr/>
          <p:nvPr/>
        </p:nvSpPr>
        <p:spPr>
          <a:xfrm>
            <a:off x="5755004" y="3394710"/>
            <a:ext cx="222887" cy="16793"/>
          </a:xfrm>
          <a:custGeom>
            <a:avLst/>
            <a:gdLst/>
            <a:ahLst/>
            <a:cxnLst/>
            <a:rect l="0" t="0" r="0" b="0"/>
            <a:pathLst>
              <a:path w="222887" h="16793">
                <a:moveTo>
                  <a:pt x="0" y="8572"/>
                </a:moveTo>
                <a:lnTo>
                  <a:pt x="13653" y="13123"/>
                </a:lnTo>
                <a:lnTo>
                  <a:pt x="19579" y="14464"/>
                </a:lnTo>
                <a:lnTo>
                  <a:pt x="25436" y="15357"/>
                </a:lnTo>
                <a:lnTo>
                  <a:pt x="31245" y="15953"/>
                </a:lnTo>
                <a:lnTo>
                  <a:pt x="36070" y="16350"/>
                </a:lnTo>
                <a:lnTo>
                  <a:pt x="40239" y="16615"/>
                </a:lnTo>
                <a:lnTo>
                  <a:pt x="43972" y="16792"/>
                </a:lnTo>
                <a:lnTo>
                  <a:pt x="52174" y="15957"/>
                </a:lnTo>
                <a:lnTo>
                  <a:pt x="76529" y="12489"/>
                </a:lnTo>
                <a:lnTo>
                  <a:pt x="122370" y="5182"/>
                </a:lnTo>
                <a:lnTo>
                  <a:pt x="135874" y="3455"/>
                </a:lnTo>
                <a:lnTo>
                  <a:pt x="147732" y="2303"/>
                </a:lnTo>
                <a:lnTo>
                  <a:pt x="158496" y="1535"/>
                </a:lnTo>
                <a:lnTo>
                  <a:pt x="169482" y="1023"/>
                </a:lnTo>
                <a:lnTo>
                  <a:pt x="200289" y="303"/>
                </a:lnTo>
                <a:lnTo>
                  <a:pt x="22288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96"/>
          <p:cNvSpPr/>
          <p:nvPr/>
        </p:nvSpPr>
        <p:spPr>
          <a:xfrm>
            <a:off x="6029325" y="3266122"/>
            <a:ext cx="25718" cy="317183"/>
          </a:xfrm>
          <a:custGeom>
            <a:avLst/>
            <a:gdLst/>
            <a:ahLst/>
            <a:cxnLst/>
            <a:rect l="0" t="0" r="0" b="0"/>
            <a:pathLst>
              <a:path w="25718" h="317183">
                <a:moveTo>
                  <a:pt x="0" y="0"/>
                </a:moveTo>
                <a:lnTo>
                  <a:pt x="4550" y="13653"/>
                </a:lnTo>
                <a:lnTo>
                  <a:pt x="6843" y="19579"/>
                </a:lnTo>
                <a:lnTo>
                  <a:pt x="9325" y="25435"/>
                </a:lnTo>
                <a:lnTo>
                  <a:pt x="11931" y="31244"/>
                </a:lnTo>
                <a:lnTo>
                  <a:pt x="13669" y="37022"/>
                </a:lnTo>
                <a:lnTo>
                  <a:pt x="14828" y="42779"/>
                </a:lnTo>
                <a:lnTo>
                  <a:pt x="15600" y="48522"/>
                </a:lnTo>
                <a:lnTo>
                  <a:pt x="15162" y="59971"/>
                </a:lnTo>
                <a:lnTo>
                  <a:pt x="13918" y="75223"/>
                </a:lnTo>
                <a:lnTo>
                  <a:pt x="12136" y="93011"/>
                </a:lnTo>
                <a:lnTo>
                  <a:pt x="12853" y="110585"/>
                </a:lnTo>
                <a:lnTo>
                  <a:pt x="15236" y="128016"/>
                </a:lnTo>
                <a:lnTo>
                  <a:pt x="18730" y="145351"/>
                </a:lnTo>
                <a:lnTo>
                  <a:pt x="21059" y="159766"/>
                </a:lnTo>
                <a:lnTo>
                  <a:pt x="22612" y="172233"/>
                </a:lnTo>
                <a:lnTo>
                  <a:pt x="23647" y="183402"/>
                </a:lnTo>
                <a:lnTo>
                  <a:pt x="22432" y="197516"/>
                </a:lnTo>
                <a:lnTo>
                  <a:pt x="19717" y="213592"/>
                </a:lnTo>
                <a:lnTo>
                  <a:pt x="16002" y="230977"/>
                </a:lnTo>
                <a:lnTo>
                  <a:pt x="14478" y="244473"/>
                </a:lnTo>
                <a:lnTo>
                  <a:pt x="14414" y="255374"/>
                </a:lnTo>
                <a:lnTo>
                  <a:pt x="15325" y="264547"/>
                </a:lnTo>
                <a:lnTo>
                  <a:pt x="15931" y="272567"/>
                </a:lnTo>
                <a:lnTo>
                  <a:pt x="16336" y="279819"/>
                </a:lnTo>
                <a:lnTo>
                  <a:pt x="16605" y="286559"/>
                </a:lnTo>
                <a:lnTo>
                  <a:pt x="17738" y="292956"/>
                </a:lnTo>
                <a:lnTo>
                  <a:pt x="19445" y="299127"/>
                </a:lnTo>
                <a:lnTo>
                  <a:pt x="25717" y="3171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97"/>
          <p:cNvSpPr/>
          <p:nvPr/>
        </p:nvSpPr>
        <p:spPr>
          <a:xfrm>
            <a:off x="6141659" y="3266122"/>
            <a:ext cx="136084" cy="295757"/>
          </a:xfrm>
          <a:custGeom>
            <a:avLst/>
            <a:gdLst/>
            <a:ahLst/>
            <a:cxnLst/>
            <a:rect l="0" t="0" r="0" b="0"/>
            <a:pathLst>
              <a:path w="136084" h="295757">
                <a:moveTo>
                  <a:pt x="67688" y="25718"/>
                </a:moveTo>
                <a:lnTo>
                  <a:pt x="72239" y="12065"/>
                </a:lnTo>
                <a:lnTo>
                  <a:pt x="72627" y="8043"/>
                </a:lnTo>
                <a:lnTo>
                  <a:pt x="71933" y="5362"/>
                </a:lnTo>
                <a:lnTo>
                  <a:pt x="70518" y="3575"/>
                </a:lnTo>
                <a:lnTo>
                  <a:pt x="68623" y="2383"/>
                </a:lnTo>
                <a:lnTo>
                  <a:pt x="66406" y="1589"/>
                </a:lnTo>
                <a:lnTo>
                  <a:pt x="63976" y="1059"/>
                </a:lnTo>
                <a:lnTo>
                  <a:pt x="62356" y="1659"/>
                </a:lnTo>
                <a:lnTo>
                  <a:pt x="61276" y="3011"/>
                </a:lnTo>
                <a:lnTo>
                  <a:pt x="60556" y="4865"/>
                </a:lnTo>
                <a:lnTo>
                  <a:pt x="58171" y="7053"/>
                </a:lnTo>
                <a:lnTo>
                  <a:pt x="54676" y="9465"/>
                </a:lnTo>
                <a:lnTo>
                  <a:pt x="50441" y="12025"/>
                </a:lnTo>
                <a:lnTo>
                  <a:pt x="45712" y="14684"/>
                </a:lnTo>
                <a:lnTo>
                  <a:pt x="35379" y="20179"/>
                </a:lnTo>
                <a:lnTo>
                  <a:pt x="30909" y="23930"/>
                </a:lnTo>
                <a:lnTo>
                  <a:pt x="26976" y="28336"/>
                </a:lnTo>
                <a:lnTo>
                  <a:pt x="23402" y="33178"/>
                </a:lnTo>
                <a:lnTo>
                  <a:pt x="14350" y="46178"/>
                </a:lnTo>
                <a:lnTo>
                  <a:pt x="9270" y="53646"/>
                </a:lnTo>
                <a:lnTo>
                  <a:pt x="5882" y="59576"/>
                </a:lnTo>
                <a:lnTo>
                  <a:pt x="2119" y="68706"/>
                </a:lnTo>
                <a:lnTo>
                  <a:pt x="1116" y="73426"/>
                </a:lnTo>
                <a:lnTo>
                  <a:pt x="446" y="78479"/>
                </a:lnTo>
                <a:lnTo>
                  <a:pt x="0" y="83751"/>
                </a:lnTo>
                <a:lnTo>
                  <a:pt x="655" y="89172"/>
                </a:lnTo>
                <a:lnTo>
                  <a:pt x="2044" y="94691"/>
                </a:lnTo>
                <a:lnTo>
                  <a:pt x="3923" y="100275"/>
                </a:lnTo>
                <a:lnTo>
                  <a:pt x="6128" y="104950"/>
                </a:lnTo>
                <a:lnTo>
                  <a:pt x="8551" y="109019"/>
                </a:lnTo>
                <a:lnTo>
                  <a:pt x="11118" y="112684"/>
                </a:lnTo>
                <a:lnTo>
                  <a:pt x="15688" y="117033"/>
                </a:lnTo>
                <a:lnTo>
                  <a:pt x="21591" y="121837"/>
                </a:lnTo>
                <a:lnTo>
                  <a:pt x="28384" y="126945"/>
                </a:lnTo>
                <a:lnTo>
                  <a:pt x="33865" y="131302"/>
                </a:lnTo>
                <a:lnTo>
                  <a:pt x="38472" y="135160"/>
                </a:lnTo>
                <a:lnTo>
                  <a:pt x="42496" y="138684"/>
                </a:lnTo>
                <a:lnTo>
                  <a:pt x="48988" y="142938"/>
                </a:lnTo>
                <a:lnTo>
                  <a:pt x="57127" y="147680"/>
                </a:lnTo>
                <a:lnTo>
                  <a:pt x="74424" y="157076"/>
                </a:lnTo>
                <a:lnTo>
                  <a:pt x="88462" y="164427"/>
                </a:lnTo>
                <a:lnTo>
                  <a:pt x="93920" y="168673"/>
                </a:lnTo>
                <a:lnTo>
                  <a:pt x="98511" y="173409"/>
                </a:lnTo>
                <a:lnTo>
                  <a:pt x="102524" y="178471"/>
                </a:lnTo>
                <a:lnTo>
                  <a:pt x="107104" y="183751"/>
                </a:lnTo>
                <a:lnTo>
                  <a:pt x="112063" y="189176"/>
                </a:lnTo>
                <a:lnTo>
                  <a:pt x="125604" y="203372"/>
                </a:lnTo>
                <a:lnTo>
                  <a:pt x="129159" y="207019"/>
                </a:lnTo>
                <a:lnTo>
                  <a:pt x="131529" y="211355"/>
                </a:lnTo>
                <a:lnTo>
                  <a:pt x="133108" y="216151"/>
                </a:lnTo>
                <a:lnTo>
                  <a:pt x="134162" y="221253"/>
                </a:lnTo>
                <a:lnTo>
                  <a:pt x="134864" y="226560"/>
                </a:lnTo>
                <a:lnTo>
                  <a:pt x="135332" y="232002"/>
                </a:lnTo>
                <a:lnTo>
                  <a:pt x="135852" y="242177"/>
                </a:lnTo>
                <a:lnTo>
                  <a:pt x="136083" y="249875"/>
                </a:lnTo>
                <a:lnTo>
                  <a:pt x="133646" y="259010"/>
                </a:lnTo>
                <a:lnTo>
                  <a:pt x="131663" y="264114"/>
                </a:lnTo>
                <a:lnTo>
                  <a:pt x="129388" y="269421"/>
                </a:lnTo>
                <a:lnTo>
                  <a:pt x="124320" y="280397"/>
                </a:lnTo>
                <a:lnTo>
                  <a:pt x="120683" y="284087"/>
                </a:lnTo>
                <a:lnTo>
                  <a:pt x="116353" y="286546"/>
                </a:lnTo>
                <a:lnTo>
                  <a:pt x="111562" y="288186"/>
                </a:lnTo>
                <a:lnTo>
                  <a:pt x="107414" y="290232"/>
                </a:lnTo>
                <a:lnTo>
                  <a:pt x="103697" y="292547"/>
                </a:lnTo>
                <a:lnTo>
                  <a:pt x="100267" y="295045"/>
                </a:lnTo>
                <a:lnTo>
                  <a:pt x="96075" y="295756"/>
                </a:lnTo>
                <a:lnTo>
                  <a:pt x="91375" y="295278"/>
                </a:lnTo>
                <a:lnTo>
                  <a:pt x="86337" y="294007"/>
                </a:lnTo>
                <a:lnTo>
                  <a:pt x="82025" y="293160"/>
                </a:lnTo>
                <a:lnTo>
                  <a:pt x="78199" y="292595"/>
                </a:lnTo>
                <a:lnTo>
                  <a:pt x="74696" y="292218"/>
                </a:lnTo>
                <a:lnTo>
                  <a:pt x="71407" y="291015"/>
                </a:lnTo>
                <a:lnTo>
                  <a:pt x="68263" y="289260"/>
                </a:lnTo>
                <a:lnTo>
                  <a:pt x="65214" y="287137"/>
                </a:lnTo>
                <a:lnTo>
                  <a:pt x="62228" y="283818"/>
                </a:lnTo>
                <a:lnTo>
                  <a:pt x="59286" y="279699"/>
                </a:lnTo>
                <a:lnTo>
                  <a:pt x="56372" y="275049"/>
                </a:lnTo>
                <a:lnTo>
                  <a:pt x="53476" y="270043"/>
                </a:lnTo>
                <a:lnTo>
                  <a:pt x="47719" y="259402"/>
                </a:lnTo>
                <a:lnTo>
                  <a:pt x="45803" y="253897"/>
                </a:lnTo>
                <a:lnTo>
                  <a:pt x="44525" y="248322"/>
                </a:lnTo>
                <a:lnTo>
                  <a:pt x="43674" y="242701"/>
                </a:lnTo>
                <a:lnTo>
                  <a:pt x="43106" y="236096"/>
                </a:lnTo>
                <a:lnTo>
                  <a:pt x="42728" y="228835"/>
                </a:lnTo>
                <a:lnTo>
                  <a:pt x="42475" y="221136"/>
                </a:lnTo>
                <a:lnTo>
                  <a:pt x="43260" y="213147"/>
                </a:lnTo>
                <a:lnTo>
                  <a:pt x="44735" y="204963"/>
                </a:lnTo>
                <a:lnTo>
                  <a:pt x="46671" y="196649"/>
                </a:lnTo>
                <a:lnTo>
                  <a:pt x="47009" y="187297"/>
                </a:lnTo>
                <a:lnTo>
                  <a:pt x="46283" y="177252"/>
                </a:lnTo>
                <a:lnTo>
                  <a:pt x="44845" y="166746"/>
                </a:lnTo>
                <a:lnTo>
                  <a:pt x="44839" y="156884"/>
                </a:lnTo>
                <a:lnTo>
                  <a:pt x="45788" y="147452"/>
                </a:lnTo>
                <a:lnTo>
                  <a:pt x="47373" y="138306"/>
                </a:lnTo>
                <a:lnTo>
                  <a:pt x="49382" y="129352"/>
                </a:lnTo>
                <a:lnTo>
                  <a:pt x="51674" y="120524"/>
                </a:lnTo>
                <a:lnTo>
                  <a:pt x="54155" y="111782"/>
                </a:lnTo>
                <a:lnTo>
                  <a:pt x="57713" y="104049"/>
                </a:lnTo>
                <a:lnTo>
                  <a:pt x="61991" y="96988"/>
                </a:lnTo>
                <a:lnTo>
                  <a:pt x="66747" y="90376"/>
                </a:lnTo>
                <a:lnTo>
                  <a:pt x="70871" y="83111"/>
                </a:lnTo>
                <a:lnTo>
                  <a:pt x="74573" y="75410"/>
                </a:lnTo>
                <a:lnTo>
                  <a:pt x="77992" y="67418"/>
                </a:lnTo>
                <a:lnTo>
                  <a:pt x="82178" y="59233"/>
                </a:lnTo>
                <a:lnTo>
                  <a:pt x="86873" y="50919"/>
                </a:lnTo>
                <a:lnTo>
                  <a:pt x="91908" y="42519"/>
                </a:lnTo>
                <a:lnTo>
                  <a:pt x="95264" y="35966"/>
                </a:lnTo>
                <a:lnTo>
                  <a:pt x="97502" y="30645"/>
                </a:lnTo>
                <a:lnTo>
                  <a:pt x="99989" y="22192"/>
                </a:lnTo>
                <a:lnTo>
                  <a:pt x="101094" y="15261"/>
                </a:lnTo>
                <a:lnTo>
                  <a:pt x="101585" y="9005"/>
                </a:lnTo>
                <a:lnTo>
                  <a:pt x="10197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98"/>
          <p:cNvSpPr/>
          <p:nvPr/>
        </p:nvSpPr>
        <p:spPr>
          <a:xfrm>
            <a:off x="6363652" y="3377565"/>
            <a:ext cx="197168" cy="25365"/>
          </a:xfrm>
          <a:custGeom>
            <a:avLst/>
            <a:gdLst/>
            <a:ahLst/>
            <a:cxnLst/>
            <a:rect l="0" t="0" r="0" b="0"/>
            <a:pathLst>
              <a:path w="197168" h="25365">
                <a:moveTo>
                  <a:pt x="0" y="17145"/>
                </a:moveTo>
                <a:lnTo>
                  <a:pt x="9102" y="21696"/>
                </a:lnTo>
                <a:lnTo>
                  <a:pt x="12735" y="23036"/>
                </a:lnTo>
                <a:lnTo>
                  <a:pt x="16110" y="23930"/>
                </a:lnTo>
                <a:lnTo>
                  <a:pt x="19313" y="24525"/>
                </a:lnTo>
                <a:lnTo>
                  <a:pt x="25258" y="24923"/>
                </a:lnTo>
                <a:lnTo>
                  <a:pt x="33031" y="25188"/>
                </a:lnTo>
                <a:lnTo>
                  <a:pt x="42023" y="25364"/>
                </a:lnTo>
                <a:lnTo>
                  <a:pt x="52781" y="24529"/>
                </a:lnTo>
                <a:lnTo>
                  <a:pt x="64714" y="23020"/>
                </a:lnTo>
                <a:lnTo>
                  <a:pt x="77433" y="21062"/>
                </a:lnTo>
                <a:lnTo>
                  <a:pt x="88770" y="18804"/>
                </a:lnTo>
                <a:lnTo>
                  <a:pt x="99185" y="16346"/>
                </a:lnTo>
                <a:lnTo>
                  <a:pt x="108985" y="13754"/>
                </a:lnTo>
                <a:lnTo>
                  <a:pt x="117424" y="12027"/>
                </a:lnTo>
                <a:lnTo>
                  <a:pt x="124956" y="10875"/>
                </a:lnTo>
                <a:lnTo>
                  <a:pt x="131881" y="10108"/>
                </a:lnTo>
                <a:lnTo>
                  <a:pt x="138403" y="9596"/>
                </a:lnTo>
                <a:lnTo>
                  <a:pt x="144656" y="9255"/>
                </a:lnTo>
                <a:lnTo>
                  <a:pt x="150730" y="9027"/>
                </a:lnTo>
                <a:lnTo>
                  <a:pt x="157637" y="7923"/>
                </a:lnTo>
                <a:lnTo>
                  <a:pt x="165099" y="6234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99"/>
          <p:cNvSpPr/>
          <p:nvPr/>
        </p:nvSpPr>
        <p:spPr>
          <a:xfrm>
            <a:off x="6415087" y="3446145"/>
            <a:ext cx="197169" cy="34291"/>
          </a:xfrm>
          <a:custGeom>
            <a:avLst/>
            <a:gdLst/>
            <a:ahLst/>
            <a:cxnLst/>
            <a:rect l="0" t="0" r="0" b="0"/>
            <a:pathLst>
              <a:path w="197169" h="34291">
                <a:moveTo>
                  <a:pt x="0" y="34290"/>
                </a:moveTo>
                <a:lnTo>
                  <a:pt x="28371" y="34290"/>
                </a:lnTo>
                <a:lnTo>
                  <a:pt x="34154" y="33337"/>
                </a:lnTo>
                <a:lnTo>
                  <a:pt x="41819" y="31750"/>
                </a:lnTo>
                <a:lnTo>
                  <a:pt x="50740" y="29739"/>
                </a:lnTo>
                <a:lnTo>
                  <a:pt x="58592" y="28398"/>
                </a:lnTo>
                <a:lnTo>
                  <a:pt x="65731" y="27504"/>
                </a:lnTo>
                <a:lnTo>
                  <a:pt x="72396" y="26909"/>
                </a:lnTo>
                <a:lnTo>
                  <a:pt x="79696" y="25559"/>
                </a:lnTo>
                <a:lnTo>
                  <a:pt x="87421" y="23707"/>
                </a:lnTo>
                <a:lnTo>
                  <a:pt x="95428" y="21519"/>
                </a:lnTo>
                <a:lnTo>
                  <a:pt x="102671" y="20061"/>
                </a:lnTo>
                <a:lnTo>
                  <a:pt x="109405" y="19089"/>
                </a:lnTo>
                <a:lnTo>
                  <a:pt x="115799" y="18441"/>
                </a:lnTo>
                <a:lnTo>
                  <a:pt x="121967" y="17056"/>
                </a:lnTo>
                <a:lnTo>
                  <a:pt x="127984" y="15181"/>
                </a:lnTo>
                <a:lnTo>
                  <a:pt x="133900" y="12978"/>
                </a:lnTo>
                <a:lnTo>
                  <a:pt x="139750" y="11509"/>
                </a:lnTo>
                <a:lnTo>
                  <a:pt x="145554" y="10530"/>
                </a:lnTo>
                <a:lnTo>
                  <a:pt x="151329" y="9878"/>
                </a:lnTo>
                <a:lnTo>
                  <a:pt x="157083" y="9442"/>
                </a:lnTo>
                <a:lnTo>
                  <a:pt x="162825" y="9153"/>
                </a:lnTo>
                <a:lnTo>
                  <a:pt x="177467" y="8744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300"/>
          <p:cNvSpPr/>
          <p:nvPr/>
        </p:nvSpPr>
        <p:spPr>
          <a:xfrm>
            <a:off x="6620827" y="3293149"/>
            <a:ext cx="188415" cy="178714"/>
          </a:xfrm>
          <a:custGeom>
            <a:avLst/>
            <a:gdLst/>
            <a:ahLst/>
            <a:cxnLst/>
            <a:rect l="0" t="0" r="0" b="0"/>
            <a:pathLst>
              <a:path w="188415" h="178714">
                <a:moveTo>
                  <a:pt x="0" y="50126"/>
                </a:moveTo>
                <a:lnTo>
                  <a:pt x="4551" y="41024"/>
                </a:lnTo>
                <a:lnTo>
                  <a:pt x="7797" y="37390"/>
                </a:lnTo>
                <a:lnTo>
                  <a:pt x="11865" y="34016"/>
                </a:lnTo>
                <a:lnTo>
                  <a:pt x="16483" y="30813"/>
                </a:lnTo>
                <a:lnTo>
                  <a:pt x="22419" y="27726"/>
                </a:lnTo>
                <a:lnTo>
                  <a:pt x="29233" y="24715"/>
                </a:lnTo>
                <a:lnTo>
                  <a:pt x="36634" y="21755"/>
                </a:lnTo>
                <a:lnTo>
                  <a:pt x="42520" y="19782"/>
                </a:lnTo>
                <a:lnTo>
                  <a:pt x="47396" y="18467"/>
                </a:lnTo>
                <a:lnTo>
                  <a:pt x="51600" y="17590"/>
                </a:lnTo>
                <a:lnTo>
                  <a:pt x="56308" y="16052"/>
                </a:lnTo>
                <a:lnTo>
                  <a:pt x="61351" y="14075"/>
                </a:lnTo>
                <a:lnTo>
                  <a:pt x="66619" y="11805"/>
                </a:lnTo>
                <a:lnTo>
                  <a:pt x="72035" y="10291"/>
                </a:lnTo>
                <a:lnTo>
                  <a:pt x="77550" y="9281"/>
                </a:lnTo>
                <a:lnTo>
                  <a:pt x="83133" y="8609"/>
                </a:lnTo>
                <a:lnTo>
                  <a:pt x="89712" y="7208"/>
                </a:lnTo>
                <a:lnTo>
                  <a:pt x="96955" y="5321"/>
                </a:lnTo>
                <a:lnTo>
                  <a:pt x="104642" y="3111"/>
                </a:lnTo>
                <a:lnTo>
                  <a:pt x="111671" y="1637"/>
                </a:lnTo>
                <a:lnTo>
                  <a:pt x="118263" y="655"/>
                </a:lnTo>
                <a:lnTo>
                  <a:pt x="124562" y="0"/>
                </a:lnTo>
                <a:lnTo>
                  <a:pt x="132571" y="516"/>
                </a:lnTo>
                <a:lnTo>
                  <a:pt x="141721" y="1813"/>
                </a:lnTo>
                <a:lnTo>
                  <a:pt x="151630" y="3630"/>
                </a:lnTo>
                <a:lnTo>
                  <a:pt x="159190" y="4841"/>
                </a:lnTo>
                <a:lnTo>
                  <a:pt x="165182" y="5648"/>
                </a:lnTo>
                <a:lnTo>
                  <a:pt x="170129" y="6187"/>
                </a:lnTo>
                <a:lnTo>
                  <a:pt x="174379" y="7498"/>
                </a:lnTo>
                <a:lnTo>
                  <a:pt x="178165" y="9325"/>
                </a:lnTo>
                <a:lnTo>
                  <a:pt x="186535" y="14549"/>
                </a:lnTo>
                <a:lnTo>
                  <a:pt x="187221" y="15931"/>
                </a:lnTo>
                <a:lnTo>
                  <a:pt x="187985" y="20005"/>
                </a:lnTo>
                <a:lnTo>
                  <a:pt x="188189" y="23378"/>
                </a:lnTo>
                <a:lnTo>
                  <a:pt x="188414" y="32205"/>
                </a:lnTo>
                <a:lnTo>
                  <a:pt x="187522" y="36274"/>
                </a:lnTo>
                <a:lnTo>
                  <a:pt x="185975" y="39939"/>
                </a:lnTo>
                <a:lnTo>
                  <a:pt x="183990" y="43334"/>
                </a:lnTo>
                <a:lnTo>
                  <a:pt x="180763" y="46551"/>
                </a:lnTo>
                <a:lnTo>
                  <a:pt x="176706" y="49647"/>
                </a:lnTo>
                <a:lnTo>
                  <a:pt x="172097" y="52664"/>
                </a:lnTo>
                <a:lnTo>
                  <a:pt x="168071" y="56581"/>
                </a:lnTo>
                <a:lnTo>
                  <a:pt x="164435" y="61096"/>
                </a:lnTo>
                <a:lnTo>
                  <a:pt x="161059" y="66012"/>
                </a:lnTo>
                <a:lnTo>
                  <a:pt x="156902" y="70241"/>
                </a:lnTo>
                <a:lnTo>
                  <a:pt x="152227" y="74014"/>
                </a:lnTo>
                <a:lnTo>
                  <a:pt x="147204" y="77481"/>
                </a:lnTo>
                <a:lnTo>
                  <a:pt x="141951" y="81698"/>
                </a:lnTo>
                <a:lnTo>
                  <a:pt x="136545" y="86414"/>
                </a:lnTo>
                <a:lnTo>
                  <a:pt x="131035" y="91463"/>
                </a:lnTo>
                <a:lnTo>
                  <a:pt x="124503" y="95781"/>
                </a:lnTo>
                <a:lnTo>
                  <a:pt x="117293" y="99613"/>
                </a:lnTo>
                <a:lnTo>
                  <a:pt x="109628" y="103120"/>
                </a:lnTo>
                <a:lnTo>
                  <a:pt x="103565" y="108315"/>
                </a:lnTo>
                <a:lnTo>
                  <a:pt x="98571" y="114636"/>
                </a:lnTo>
                <a:lnTo>
                  <a:pt x="94289" y="121707"/>
                </a:lnTo>
                <a:lnTo>
                  <a:pt x="90481" y="126422"/>
                </a:lnTo>
                <a:lnTo>
                  <a:pt x="86991" y="129565"/>
                </a:lnTo>
                <a:lnTo>
                  <a:pt x="83711" y="131660"/>
                </a:lnTo>
                <a:lnTo>
                  <a:pt x="79620" y="135914"/>
                </a:lnTo>
                <a:lnTo>
                  <a:pt x="74988" y="141608"/>
                </a:lnTo>
                <a:lnTo>
                  <a:pt x="69994" y="148261"/>
                </a:lnTo>
                <a:lnTo>
                  <a:pt x="65712" y="152697"/>
                </a:lnTo>
                <a:lnTo>
                  <a:pt x="61906" y="155654"/>
                </a:lnTo>
                <a:lnTo>
                  <a:pt x="58416" y="157625"/>
                </a:lnTo>
                <a:lnTo>
                  <a:pt x="56089" y="159892"/>
                </a:lnTo>
                <a:lnTo>
                  <a:pt x="54538" y="162356"/>
                </a:lnTo>
                <a:lnTo>
                  <a:pt x="53503" y="164951"/>
                </a:lnTo>
                <a:lnTo>
                  <a:pt x="53767" y="166681"/>
                </a:lnTo>
                <a:lnTo>
                  <a:pt x="54894" y="167834"/>
                </a:lnTo>
                <a:lnTo>
                  <a:pt x="56599" y="168603"/>
                </a:lnTo>
                <a:lnTo>
                  <a:pt x="61033" y="171997"/>
                </a:lnTo>
                <a:lnTo>
                  <a:pt x="77153" y="1787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301"/>
          <p:cNvSpPr/>
          <p:nvPr/>
        </p:nvSpPr>
        <p:spPr>
          <a:xfrm>
            <a:off x="6689407" y="3559299"/>
            <a:ext cx="40830" cy="41152"/>
          </a:xfrm>
          <a:custGeom>
            <a:avLst/>
            <a:gdLst/>
            <a:ahLst/>
            <a:cxnLst/>
            <a:rect l="0" t="0" r="0" b="0"/>
            <a:pathLst>
              <a:path w="40830" h="41152">
                <a:moveTo>
                  <a:pt x="0" y="41151"/>
                </a:moveTo>
                <a:lnTo>
                  <a:pt x="4551" y="32049"/>
                </a:lnTo>
                <a:lnTo>
                  <a:pt x="6843" y="28415"/>
                </a:lnTo>
                <a:lnTo>
                  <a:pt x="9325" y="25041"/>
                </a:lnTo>
                <a:lnTo>
                  <a:pt x="11932" y="21838"/>
                </a:lnTo>
                <a:lnTo>
                  <a:pt x="15574" y="18751"/>
                </a:lnTo>
                <a:lnTo>
                  <a:pt x="19908" y="15740"/>
                </a:lnTo>
                <a:lnTo>
                  <a:pt x="24702" y="12780"/>
                </a:lnTo>
                <a:lnTo>
                  <a:pt x="28851" y="9854"/>
                </a:lnTo>
                <a:lnTo>
                  <a:pt x="32568" y="6951"/>
                </a:lnTo>
                <a:lnTo>
                  <a:pt x="40829" y="0"/>
                </a:lnTo>
                <a:lnTo>
                  <a:pt x="39602" y="382"/>
                </a:lnTo>
                <a:lnTo>
                  <a:pt x="36879" y="1589"/>
                </a:lnTo>
                <a:lnTo>
                  <a:pt x="25718" y="68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302"/>
          <p:cNvSpPr/>
          <p:nvPr/>
        </p:nvSpPr>
        <p:spPr>
          <a:xfrm>
            <a:off x="5361279" y="3806331"/>
            <a:ext cx="162269" cy="351332"/>
          </a:xfrm>
          <a:custGeom>
            <a:avLst/>
            <a:gdLst/>
            <a:ahLst/>
            <a:cxnLst/>
            <a:rect l="0" t="0" r="0" b="0"/>
            <a:pathLst>
              <a:path w="162269" h="351332">
                <a:moveTo>
                  <a:pt x="153696" y="34148"/>
                </a:moveTo>
                <a:lnTo>
                  <a:pt x="144594" y="25047"/>
                </a:lnTo>
                <a:lnTo>
                  <a:pt x="140960" y="22366"/>
                </a:lnTo>
                <a:lnTo>
                  <a:pt x="137585" y="20578"/>
                </a:lnTo>
                <a:lnTo>
                  <a:pt x="134383" y="19387"/>
                </a:lnTo>
                <a:lnTo>
                  <a:pt x="132248" y="17640"/>
                </a:lnTo>
                <a:lnTo>
                  <a:pt x="130825" y="15523"/>
                </a:lnTo>
                <a:lnTo>
                  <a:pt x="129876" y="13159"/>
                </a:lnTo>
                <a:lnTo>
                  <a:pt x="127338" y="10630"/>
                </a:lnTo>
                <a:lnTo>
                  <a:pt x="123742" y="7992"/>
                </a:lnTo>
                <a:lnTo>
                  <a:pt x="113383" y="1466"/>
                </a:lnTo>
                <a:lnTo>
                  <a:pt x="109676" y="930"/>
                </a:lnTo>
                <a:lnTo>
                  <a:pt x="104347" y="573"/>
                </a:lnTo>
                <a:lnTo>
                  <a:pt x="91758" y="176"/>
                </a:lnTo>
                <a:lnTo>
                  <a:pt x="79813" y="0"/>
                </a:lnTo>
                <a:lnTo>
                  <a:pt x="74913" y="1857"/>
                </a:lnTo>
                <a:lnTo>
                  <a:pt x="70694" y="5001"/>
                </a:lnTo>
                <a:lnTo>
                  <a:pt x="66928" y="9002"/>
                </a:lnTo>
                <a:lnTo>
                  <a:pt x="62513" y="12622"/>
                </a:lnTo>
                <a:lnTo>
                  <a:pt x="57665" y="15988"/>
                </a:lnTo>
                <a:lnTo>
                  <a:pt x="52528" y="19183"/>
                </a:lnTo>
                <a:lnTo>
                  <a:pt x="48150" y="22267"/>
                </a:lnTo>
                <a:lnTo>
                  <a:pt x="44279" y="25275"/>
                </a:lnTo>
                <a:lnTo>
                  <a:pt x="40747" y="28233"/>
                </a:lnTo>
                <a:lnTo>
                  <a:pt x="37439" y="32110"/>
                </a:lnTo>
                <a:lnTo>
                  <a:pt x="34281" y="36599"/>
                </a:lnTo>
                <a:lnTo>
                  <a:pt x="31224" y="41498"/>
                </a:lnTo>
                <a:lnTo>
                  <a:pt x="27280" y="48573"/>
                </a:lnTo>
                <a:lnTo>
                  <a:pt x="17819" y="66595"/>
                </a:lnTo>
                <a:lnTo>
                  <a:pt x="13581" y="75782"/>
                </a:lnTo>
                <a:lnTo>
                  <a:pt x="9803" y="84764"/>
                </a:lnTo>
                <a:lnTo>
                  <a:pt x="6333" y="93610"/>
                </a:lnTo>
                <a:lnTo>
                  <a:pt x="4019" y="100459"/>
                </a:lnTo>
                <a:lnTo>
                  <a:pt x="1447" y="110610"/>
                </a:lnTo>
                <a:lnTo>
                  <a:pt x="304" y="120837"/>
                </a:lnTo>
                <a:lnTo>
                  <a:pt x="0" y="126230"/>
                </a:lnTo>
                <a:lnTo>
                  <a:pt x="749" y="129827"/>
                </a:lnTo>
                <a:lnTo>
                  <a:pt x="2201" y="132224"/>
                </a:lnTo>
                <a:lnTo>
                  <a:pt x="4122" y="133822"/>
                </a:lnTo>
                <a:lnTo>
                  <a:pt x="5402" y="135840"/>
                </a:lnTo>
                <a:lnTo>
                  <a:pt x="6825" y="140623"/>
                </a:lnTo>
                <a:lnTo>
                  <a:pt x="9109" y="142279"/>
                </a:lnTo>
                <a:lnTo>
                  <a:pt x="12537" y="143383"/>
                </a:lnTo>
                <a:lnTo>
                  <a:pt x="16728" y="144119"/>
                </a:lnTo>
                <a:lnTo>
                  <a:pt x="19521" y="143657"/>
                </a:lnTo>
                <a:lnTo>
                  <a:pt x="21383" y="142397"/>
                </a:lnTo>
                <a:lnTo>
                  <a:pt x="22625" y="140604"/>
                </a:lnTo>
                <a:lnTo>
                  <a:pt x="24405" y="139409"/>
                </a:lnTo>
                <a:lnTo>
                  <a:pt x="28923" y="138081"/>
                </a:lnTo>
                <a:lnTo>
                  <a:pt x="33366" y="135822"/>
                </a:lnTo>
                <a:lnTo>
                  <a:pt x="39186" y="132411"/>
                </a:lnTo>
                <a:lnTo>
                  <a:pt x="45923" y="128232"/>
                </a:lnTo>
                <a:lnTo>
                  <a:pt x="52320" y="123541"/>
                </a:lnTo>
                <a:lnTo>
                  <a:pt x="58489" y="118508"/>
                </a:lnTo>
                <a:lnTo>
                  <a:pt x="64507" y="113249"/>
                </a:lnTo>
                <a:lnTo>
                  <a:pt x="70424" y="105932"/>
                </a:lnTo>
                <a:lnTo>
                  <a:pt x="76274" y="97244"/>
                </a:lnTo>
                <a:lnTo>
                  <a:pt x="82079" y="87642"/>
                </a:lnTo>
                <a:lnTo>
                  <a:pt x="87853" y="80289"/>
                </a:lnTo>
                <a:lnTo>
                  <a:pt x="93608" y="74434"/>
                </a:lnTo>
                <a:lnTo>
                  <a:pt x="99350" y="69578"/>
                </a:lnTo>
                <a:lnTo>
                  <a:pt x="103178" y="65388"/>
                </a:lnTo>
                <a:lnTo>
                  <a:pt x="107431" y="58193"/>
                </a:lnTo>
                <a:lnTo>
                  <a:pt x="114376" y="44236"/>
                </a:lnTo>
                <a:lnTo>
                  <a:pt x="117005" y="39921"/>
                </a:lnTo>
                <a:lnTo>
                  <a:pt x="119710" y="36092"/>
                </a:lnTo>
                <a:lnTo>
                  <a:pt x="126345" y="27653"/>
                </a:lnTo>
                <a:lnTo>
                  <a:pt x="126889" y="28866"/>
                </a:lnTo>
                <a:lnTo>
                  <a:pt x="128608" y="39674"/>
                </a:lnTo>
                <a:lnTo>
                  <a:pt x="132386" y="49622"/>
                </a:lnTo>
                <a:lnTo>
                  <a:pt x="134727" y="56847"/>
                </a:lnTo>
                <a:lnTo>
                  <a:pt x="137240" y="65473"/>
                </a:lnTo>
                <a:lnTo>
                  <a:pt x="139867" y="75034"/>
                </a:lnTo>
                <a:lnTo>
                  <a:pt x="145327" y="93278"/>
                </a:lnTo>
                <a:lnTo>
                  <a:pt x="148117" y="102143"/>
                </a:lnTo>
                <a:lnTo>
                  <a:pt x="149976" y="110911"/>
                </a:lnTo>
                <a:lnTo>
                  <a:pt x="151216" y="119613"/>
                </a:lnTo>
                <a:lnTo>
                  <a:pt x="152043" y="128273"/>
                </a:lnTo>
                <a:lnTo>
                  <a:pt x="152594" y="136903"/>
                </a:lnTo>
                <a:lnTo>
                  <a:pt x="152961" y="145514"/>
                </a:lnTo>
                <a:lnTo>
                  <a:pt x="153369" y="162702"/>
                </a:lnTo>
                <a:lnTo>
                  <a:pt x="153683" y="322715"/>
                </a:lnTo>
                <a:lnTo>
                  <a:pt x="154639" y="332254"/>
                </a:lnTo>
                <a:lnTo>
                  <a:pt x="156230" y="338613"/>
                </a:lnTo>
                <a:lnTo>
                  <a:pt x="162268" y="3513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303"/>
          <p:cNvSpPr/>
          <p:nvPr/>
        </p:nvSpPr>
        <p:spPr>
          <a:xfrm>
            <a:off x="5626417" y="3798119"/>
            <a:ext cx="153867" cy="325209"/>
          </a:xfrm>
          <a:custGeom>
            <a:avLst/>
            <a:gdLst/>
            <a:ahLst/>
            <a:cxnLst/>
            <a:rect l="0" t="0" r="0" b="0"/>
            <a:pathLst>
              <a:path w="153867" h="325209">
                <a:moveTo>
                  <a:pt x="0" y="59506"/>
                </a:moveTo>
                <a:lnTo>
                  <a:pt x="4551" y="50404"/>
                </a:lnTo>
                <a:lnTo>
                  <a:pt x="9325" y="43396"/>
                </a:lnTo>
                <a:lnTo>
                  <a:pt x="11932" y="40193"/>
                </a:lnTo>
                <a:lnTo>
                  <a:pt x="14622" y="37106"/>
                </a:lnTo>
                <a:lnTo>
                  <a:pt x="17368" y="34095"/>
                </a:lnTo>
                <a:lnTo>
                  <a:pt x="20151" y="31135"/>
                </a:lnTo>
                <a:lnTo>
                  <a:pt x="24864" y="28209"/>
                </a:lnTo>
                <a:lnTo>
                  <a:pt x="30864" y="25306"/>
                </a:lnTo>
                <a:lnTo>
                  <a:pt x="37721" y="22419"/>
                </a:lnTo>
                <a:lnTo>
                  <a:pt x="43245" y="19541"/>
                </a:lnTo>
                <a:lnTo>
                  <a:pt x="47880" y="16670"/>
                </a:lnTo>
                <a:lnTo>
                  <a:pt x="51923" y="13804"/>
                </a:lnTo>
                <a:lnTo>
                  <a:pt x="57475" y="10940"/>
                </a:lnTo>
                <a:lnTo>
                  <a:pt x="64034" y="8079"/>
                </a:lnTo>
                <a:lnTo>
                  <a:pt x="71265" y="5219"/>
                </a:lnTo>
                <a:lnTo>
                  <a:pt x="77990" y="3312"/>
                </a:lnTo>
                <a:lnTo>
                  <a:pt x="84378" y="2040"/>
                </a:lnTo>
                <a:lnTo>
                  <a:pt x="90542" y="1193"/>
                </a:lnTo>
                <a:lnTo>
                  <a:pt x="95604" y="628"/>
                </a:lnTo>
                <a:lnTo>
                  <a:pt x="99931" y="251"/>
                </a:lnTo>
                <a:lnTo>
                  <a:pt x="103768" y="0"/>
                </a:lnTo>
                <a:lnTo>
                  <a:pt x="107279" y="785"/>
                </a:lnTo>
                <a:lnTo>
                  <a:pt x="110572" y="2261"/>
                </a:lnTo>
                <a:lnTo>
                  <a:pt x="113720" y="4198"/>
                </a:lnTo>
                <a:lnTo>
                  <a:pt x="116770" y="6441"/>
                </a:lnTo>
                <a:lnTo>
                  <a:pt x="119757" y="8890"/>
                </a:lnTo>
                <a:lnTo>
                  <a:pt x="122701" y="11474"/>
                </a:lnTo>
                <a:lnTo>
                  <a:pt x="124663" y="15102"/>
                </a:lnTo>
                <a:lnTo>
                  <a:pt x="126843" y="24213"/>
                </a:lnTo>
                <a:lnTo>
                  <a:pt x="126472" y="29310"/>
                </a:lnTo>
                <a:lnTo>
                  <a:pt x="125273" y="34613"/>
                </a:lnTo>
                <a:lnTo>
                  <a:pt x="123520" y="40053"/>
                </a:lnTo>
                <a:lnTo>
                  <a:pt x="121399" y="45585"/>
                </a:lnTo>
                <a:lnTo>
                  <a:pt x="119033" y="51177"/>
                </a:lnTo>
                <a:lnTo>
                  <a:pt x="116503" y="56811"/>
                </a:lnTo>
                <a:lnTo>
                  <a:pt x="112911" y="63424"/>
                </a:lnTo>
                <a:lnTo>
                  <a:pt x="108612" y="70690"/>
                </a:lnTo>
                <a:lnTo>
                  <a:pt x="103840" y="78392"/>
                </a:lnTo>
                <a:lnTo>
                  <a:pt x="98754" y="85431"/>
                </a:lnTo>
                <a:lnTo>
                  <a:pt x="93459" y="92030"/>
                </a:lnTo>
                <a:lnTo>
                  <a:pt x="88024" y="98333"/>
                </a:lnTo>
                <a:lnTo>
                  <a:pt x="82494" y="104441"/>
                </a:lnTo>
                <a:lnTo>
                  <a:pt x="71272" y="116307"/>
                </a:lnTo>
                <a:lnTo>
                  <a:pt x="66564" y="122138"/>
                </a:lnTo>
                <a:lnTo>
                  <a:pt x="62474" y="127931"/>
                </a:lnTo>
                <a:lnTo>
                  <a:pt x="58794" y="133697"/>
                </a:lnTo>
                <a:lnTo>
                  <a:pt x="54436" y="138494"/>
                </a:lnTo>
                <a:lnTo>
                  <a:pt x="49626" y="142645"/>
                </a:lnTo>
                <a:lnTo>
                  <a:pt x="44514" y="146364"/>
                </a:lnTo>
                <a:lnTo>
                  <a:pt x="40153" y="149796"/>
                </a:lnTo>
                <a:lnTo>
                  <a:pt x="36294" y="153037"/>
                </a:lnTo>
                <a:lnTo>
                  <a:pt x="32768" y="156150"/>
                </a:lnTo>
                <a:lnTo>
                  <a:pt x="30418" y="157272"/>
                </a:lnTo>
                <a:lnTo>
                  <a:pt x="28852" y="157069"/>
                </a:lnTo>
                <a:lnTo>
                  <a:pt x="26337" y="154448"/>
                </a:lnTo>
                <a:lnTo>
                  <a:pt x="28533" y="151550"/>
                </a:lnTo>
                <a:lnTo>
                  <a:pt x="30452" y="149443"/>
                </a:lnTo>
                <a:lnTo>
                  <a:pt x="32684" y="148039"/>
                </a:lnTo>
                <a:lnTo>
                  <a:pt x="35124" y="147103"/>
                </a:lnTo>
                <a:lnTo>
                  <a:pt x="37704" y="146479"/>
                </a:lnTo>
                <a:lnTo>
                  <a:pt x="42281" y="144158"/>
                </a:lnTo>
                <a:lnTo>
                  <a:pt x="48190" y="140706"/>
                </a:lnTo>
                <a:lnTo>
                  <a:pt x="54986" y="136499"/>
                </a:lnTo>
                <a:lnTo>
                  <a:pt x="61423" y="133694"/>
                </a:lnTo>
                <a:lnTo>
                  <a:pt x="67618" y="131825"/>
                </a:lnTo>
                <a:lnTo>
                  <a:pt x="73654" y="130578"/>
                </a:lnTo>
                <a:lnTo>
                  <a:pt x="79583" y="129748"/>
                </a:lnTo>
                <a:lnTo>
                  <a:pt x="85440" y="129193"/>
                </a:lnTo>
                <a:lnTo>
                  <a:pt x="96076" y="128578"/>
                </a:lnTo>
                <a:lnTo>
                  <a:pt x="103978" y="128304"/>
                </a:lnTo>
                <a:lnTo>
                  <a:pt x="108371" y="129184"/>
                </a:lnTo>
                <a:lnTo>
                  <a:pt x="113205" y="130723"/>
                </a:lnTo>
                <a:lnTo>
                  <a:pt x="118332" y="132701"/>
                </a:lnTo>
                <a:lnTo>
                  <a:pt x="123656" y="134973"/>
                </a:lnTo>
                <a:lnTo>
                  <a:pt x="134651" y="140037"/>
                </a:lnTo>
                <a:lnTo>
                  <a:pt x="138345" y="143673"/>
                </a:lnTo>
                <a:lnTo>
                  <a:pt x="140807" y="148002"/>
                </a:lnTo>
                <a:lnTo>
                  <a:pt x="144496" y="157893"/>
                </a:lnTo>
                <a:lnTo>
                  <a:pt x="146813" y="163197"/>
                </a:lnTo>
                <a:lnTo>
                  <a:pt x="149311" y="168638"/>
                </a:lnTo>
                <a:lnTo>
                  <a:pt x="150975" y="175123"/>
                </a:lnTo>
                <a:lnTo>
                  <a:pt x="152086" y="182304"/>
                </a:lnTo>
                <a:lnTo>
                  <a:pt x="152825" y="189949"/>
                </a:lnTo>
                <a:lnTo>
                  <a:pt x="153318" y="196950"/>
                </a:lnTo>
                <a:lnTo>
                  <a:pt x="153647" y="203523"/>
                </a:lnTo>
                <a:lnTo>
                  <a:pt x="153866" y="209810"/>
                </a:lnTo>
                <a:lnTo>
                  <a:pt x="153060" y="216858"/>
                </a:lnTo>
                <a:lnTo>
                  <a:pt x="151570" y="224415"/>
                </a:lnTo>
                <a:lnTo>
                  <a:pt x="149624" y="232310"/>
                </a:lnTo>
                <a:lnTo>
                  <a:pt x="148327" y="239479"/>
                </a:lnTo>
                <a:lnTo>
                  <a:pt x="147462" y="246163"/>
                </a:lnTo>
                <a:lnTo>
                  <a:pt x="146886" y="252524"/>
                </a:lnTo>
                <a:lnTo>
                  <a:pt x="144596" y="258669"/>
                </a:lnTo>
                <a:lnTo>
                  <a:pt x="141165" y="264671"/>
                </a:lnTo>
                <a:lnTo>
                  <a:pt x="136973" y="270578"/>
                </a:lnTo>
                <a:lnTo>
                  <a:pt x="133225" y="276420"/>
                </a:lnTo>
                <a:lnTo>
                  <a:pt x="129774" y="282221"/>
                </a:lnTo>
                <a:lnTo>
                  <a:pt x="126521" y="287992"/>
                </a:lnTo>
                <a:lnTo>
                  <a:pt x="122447" y="292792"/>
                </a:lnTo>
                <a:lnTo>
                  <a:pt x="117827" y="296945"/>
                </a:lnTo>
                <a:lnTo>
                  <a:pt x="112841" y="300666"/>
                </a:lnTo>
                <a:lnTo>
                  <a:pt x="108565" y="304099"/>
                </a:lnTo>
                <a:lnTo>
                  <a:pt x="104762" y="307340"/>
                </a:lnTo>
                <a:lnTo>
                  <a:pt x="101274" y="310454"/>
                </a:lnTo>
                <a:lnTo>
                  <a:pt x="94858" y="316453"/>
                </a:lnTo>
                <a:lnTo>
                  <a:pt x="91814" y="319387"/>
                </a:lnTo>
                <a:lnTo>
                  <a:pt x="87879" y="321342"/>
                </a:lnTo>
                <a:lnTo>
                  <a:pt x="83351" y="322646"/>
                </a:lnTo>
                <a:lnTo>
                  <a:pt x="78428" y="323515"/>
                </a:lnTo>
                <a:lnTo>
                  <a:pt x="74193" y="324094"/>
                </a:lnTo>
                <a:lnTo>
                  <a:pt x="70417" y="324480"/>
                </a:lnTo>
                <a:lnTo>
                  <a:pt x="66947" y="324738"/>
                </a:lnTo>
                <a:lnTo>
                  <a:pt x="63682" y="324910"/>
                </a:lnTo>
                <a:lnTo>
                  <a:pt x="57513" y="325101"/>
                </a:lnTo>
                <a:lnTo>
                  <a:pt x="48685" y="325208"/>
                </a:lnTo>
                <a:lnTo>
                  <a:pt x="46744" y="324270"/>
                </a:lnTo>
                <a:lnTo>
                  <a:pt x="45450" y="322693"/>
                </a:lnTo>
                <a:lnTo>
                  <a:pt x="44588" y="320689"/>
                </a:lnTo>
                <a:lnTo>
                  <a:pt x="43629" y="315922"/>
                </a:lnTo>
                <a:lnTo>
                  <a:pt x="42862" y="3081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304"/>
          <p:cNvSpPr/>
          <p:nvPr/>
        </p:nvSpPr>
        <p:spPr>
          <a:xfrm>
            <a:off x="5900737" y="3926204"/>
            <a:ext cx="222886" cy="17147"/>
          </a:xfrm>
          <a:custGeom>
            <a:avLst/>
            <a:gdLst/>
            <a:ahLst/>
            <a:cxnLst/>
            <a:rect l="0" t="0" r="0" b="0"/>
            <a:pathLst>
              <a:path w="222886" h="17147">
                <a:moveTo>
                  <a:pt x="0" y="17146"/>
                </a:moveTo>
                <a:lnTo>
                  <a:pt x="46006" y="17146"/>
                </a:lnTo>
                <a:lnTo>
                  <a:pt x="52578" y="16193"/>
                </a:lnTo>
                <a:lnTo>
                  <a:pt x="58865" y="14606"/>
                </a:lnTo>
                <a:lnTo>
                  <a:pt x="64961" y="12595"/>
                </a:lnTo>
                <a:lnTo>
                  <a:pt x="73787" y="10302"/>
                </a:lnTo>
                <a:lnTo>
                  <a:pt x="96294" y="5214"/>
                </a:lnTo>
                <a:lnTo>
                  <a:pt x="106106" y="3476"/>
                </a:lnTo>
                <a:lnTo>
                  <a:pt x="114553" y="2318"/>
                </a:lnTo>
                <a:lnTo>
                  <a:pt x="122089" y="1545"/>
                </a:lnTo>
                <a:lnTo>
                  <a:pt x="129970" y="1031"/>
                </a:lnTo>
                <a:lnTo>
                  <a:pt x="138081" y="687"/>
                </a:lnTo>
                <a:lnTo>
                  <a:pt x="160610" y="204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305"/>
          <p:cNvSpPr/>
          <p:nvPr/>
        </p:nvSpPr>
        <p:spPr>
          <a:xfrm>
            <a:off x="6140767" y="3814762"/>
            <a:ext cx="58314" cy="274321"/>
          </a:xfrm>
          <a:custGeom>
            <a:avLst/>
            <a:gdLst/>
            <a:ahLst/>
            <a:cxnLst/>
            <a:rect l="0" t="0" r="0" b="0"/>
            <a:pathLst>
              <a:path w="58314" h="274321">
                <a:moveTo>
                  <a:pt x="0" y="0"/>
                </a:moveTo>
                <a:lnTo>
                  <a:pt x="0" y="9102"/>
                </a:lnTo>
                <a:lnTo>
                  <a:pt x="1905" y="13688"/>
                </a:lnTo>
                <a:lnTo>
                  <a:pt x="5080" y="18650"/>
                </a:lnTo>
                <a:lnTo>
                  <a:pt x="9102" y="23864"/>
                </a:lnTo>
                <a:lnTo>
                  <a:pt x="12735" y="29244"/>
                </a:lnTo>
                <a:lnTo>
                  <a:pt x="16111" y="34736"/>
                </a:lnTo>
                <a:lnTo>
                  <a:pt x="19313" y="40303"/>
                </a:lnTo>
                <a:lnTo>
                  <a:pt x="22400" y="44966"/>
                </a:lnTo>
                <a:lnTo>
                  <a:pt x="25411" y="49027"/>
                </a:lnTo>
                <a:lnTo>
                  <a:pt x="28371" y="52687"/>
                </a:lnTo>
                <a:lnTo>
                  <a:pt x="31296" y="57033"/>
                </a:lnTo>
                <a:lnTo>
                  <a:pt x="34199" y="61834"/>
                </a:lnTo>
                <a:lnTo>
                  <a:pt x="37087" y="66940"/>
                </a:lnTo>
                <a:lnTo>
                  <a:pt x="39965" y="73202"/>
                </a:lnTo>
                <a:lnTo>
                  <a:pt x="42836" y="80234"/>
                </a:lnTo>
                <a:lnTo>
                  <a:pt x="45702" y="87779"/>
                </a:lnTo>
                <a:lnTo>
                  <a:pt x="48566" y="97572"/>
                </a:lnTo>
                <a:lnTo>
                  <a:pt x="51427" y="108863"/>
                </a:lnTo>
                <a:lnTo>
                  <a:pt x="54287" y="121153"/>
                </a:lnTo>
                <a:lnTo>
                  <a:pt x="56194" y="132204"/>
                </a:lnTo>
                <a:lnTo>
                  <a:pt x="57465" y="142429"/>
                </a:lnTo>
                <a:lnTo>
                  <a:pt x="58313" y="152102"/>
                </a:lnTo>
                <a:lnTo>
                  <a:pt x="57925" y="164266"/>
                </a:lnTo>
                <a:lnTo>
                  <a:pt x="56714" y="178091"/>
                </a:lnTo>
                <a:lnTo>
                  <a:pt x="54955" y="193022"/>
                </a:lnTo>
                <a:lnTo>
                  <a:pt x="52829" y="207739"/>
                </a:lnTo>
                <a:lnTo>
                  <a:pt x="46239" y="247396"/>
                </a:lnTo>
                <a:lnTo>
                  <a:pt x="45113" y="255418"/>
                </a:lnTo>
                <a:lnTo>
                  <a:pt x="42862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306"/>
          <p:cNvSpPr/>
          <p:nvPr/>
        </p:nvSpPr>
        <p:spPr>
          <a:xfrm>
            <a:off x="6321288" y="3782631"/>
            <a:ext cx="143854" cy="246295"/>
          </a:xfrm>
          <a:custGeom>
            <a:avLst/>
            <a:gdLst/>
            <a:ahLst/>
            <a:cxnLst/>
            <a:rect l="0" t="0" r="0" b="0"/>
            <a:pathLst>
              <a:path w="143854" h="246295">
                <a:moveTo>
                  <a:pt x="42364" y="32131"/>
                </a:moveTo>
                <a:lnTo>
                  <a:pt x="37814" y="32131"/>
                </a:lnTo>
                <a:lnTo>
                  <a:pt x="36473" y="33084"/>
                </a:lnTo>
                <a:lnTo>
                  <a:pt x="35579" y="34671"/>
                </a:lnTo>
                <a:lnTo>
                  <a:pt x="34983" y="36682"/>
                </a:lnTo>
                <a:lnTo>
                  <a:pt x="31781" y="41456"/>
                </a:lnTo>
                <a:lnTo>
                  <a:pt x="29594" y="44063"/>
                </a:lnTo>
                <a:lnTo>
                  <a:pt x="27183" y="47706"/>
                </a:lnTo>
                <a:lnTo>
                  <a:pt x="24624" y="52039"/>
                </a:lnTo>
                <a:lnTo>
                  <a:pt x="21965" y="56833"/>
                </a:lnTo>
                <a:lnTo>
                  <a:pt x="19239" y="60982"/>
                </a:lnTo>
                <a:lnTo>
                  <a:pt x="16470" y="64700"/>
                </a:lnTo>
                <a:lnTo>
                  <a:pt x="13671" y="68131"/>
                </a:lnTo>
                <a:lnTo>
                  <a:pt x="10853" y="71371"/>
                </a:lnTo>
                <a:lnTo>
                  <a:pt x="8022" y="74484"/>
                </a:lnTo>
                <a:lnTo>
                  <a:pt x="5182" y="77511"/>
                </a:lnTo>
                <a:lnTo>
                  <a:pt x="3289" y="80482"/>
                </a:lnTo>
                <a:lnTo>
                  <a:pt x="1185" y="86323"/>
                </a:lnTo>
                <a:lnTo>
                  <a:pt x="250" y="92094"/>
                </a:lnTo>
                <a:lnTo>
                  <a:pt x="0" y="94966"/>
                </a:lnTo>
                <a:lnTo>
                  <a:pt x="786" y="96881"/>
                </a:lnTo>
                <a:lnTo>
                  <a:pt x="2263" y="98158"/>
                </a:lnTo>
                <a:lnTo>
                  <a:pt x="4200" y="99009"/>
                </a:lnTo>
                <a:lnTo>
                  <a:pt x="8349" y="101481"/>
                </a:lnTo>
                <a:lnTo>
                  <a:pt x="20579" y="109308"/>
                </a:lnTo>
                <a:lnTo>
                  <a:pt x="25935" y="112158"/>
                </a:lnTo>
                <a:lnTo>
                  <a:pt x="30459" y="114057"/>
                </a:lnTo>
                <a:lnTo>
                  <a:pt x="34428" y="115324"/>
                </a:lnTo>
                <a:lnTo>
                  <a:pt x="38025" y="117120"/>
                </a:lnTo>
                <a:lnTo>
                  <a:pt x="41377" y="119271"/>
                </a:lnTo>
                <a:lnTo>
                  <a:pt x="44563" y="121657"/>
                </a:lnTo>
                <a:lnTo>
                  <a:pt x="48592" y="124200"/>
                </a:lnTo>
                <a:lnTo>
                  <a:pt x="53184" y="126848"/>
                </a:lnTo>
                <a:lnTo>
                  <a:pt x="58150" y="129566"/>
                </a:lnTo>
                <a:lnTo>
                  <a:pt x="63365" y="131377"/>
                </a:lnTo>
                <a:lnTo>
                  <a:pt x="68747" y="132585"/>
                </a:lnTo>
                <a:lnTo>
                  <a:pt x="74241" y="133391"/>
                </a:lnTo>
                <a:lnTo>
                  <a:pt x="78855" y="134880"/>
                </a:lnTo>
                <a:lnTo>
                  <a:pt x="82884" y="136825"/>
                </a:lnTo>
                <a:lnTo>
                  <a:pt x="86523" y="139074"/>
                </a:lnTo>
                <a:lnTo>
                  <a:pt x="90853" y="141527"/>
                </a:lnTo>
                <a:lnTo>
                  <a:pt x="100745" y="146791"/>
                </a:lnTo>
                <a:lnTo>
                  <a:pt x="117024" y="155110"/>
                </a:lnTo>
                <a:lnTo>
                  <a:pt x="121665" y="157932"/>
                </a:lnTo>
                <a:lnTo>
                  <a:pt x="125711" y="160766"/>
                </a:lnTo>
                <a:lnTo>
                  <a:pt x="129362" y="163608"/>
                </a:lnTo>
                <a:lnTo>
                  <a:pt x="131794" y="166455"/>
                </a:lnTo>
                <a:lnTo>
                  <a:pt x="133417" y="169305"/>
                </a:lnTo>
                <a:lnTo>
                  <a:pt x="136172" y="175965"/>
                </a:lnTo>
                <a:lnTo>
                  <a:pt x="140572" y="185274"/>
                </a:lnTo>
                <a:lnTo>
                  <a:pt x="142126" y="190424"/>
                </a:lnTo>
                <a:lnTo>
                  <a:pt x="143162" y="195762"/>
                </a:lnTo>
                <a:lnTo>
                  <a:pt x="143853" y="201226"/>
                </a:lnTo>
                <a:lnTo>
                  <a:pt x="143360" y="205821"/>
                </a:lnTo>
                <a:lnTo>
                  <a:pt x="142080" y="209837"/>
                </a:lnTo>
                <a:lnTo>
                  <a:pt x="138117" y="216839"/>
                </a:lnTo>
                <a:lnTo>
                  <a:pt x="135727" y="220040"/>
                </a:lnTo>
                <a:lnTo>
                  <a:pt x="133181" y="223126"/>
                </a:lnTo>
                <a:lnTo>
                  <a:pt x="130531" y="226136"/>
                </a:lnTo>
                <a:lnTo>
                  <a:pt x="127812" y="229095"/>
                </a:lnTo>
                <a:lnTo>
                  <a:pt x="125047" y="232021"/>
                </a:lnTo>
                <a:lnTo>
                  <a:pt x="121298" y="234923"/>
                </a:lnTo>
                <a:lnTo>
                  <a:pt x="116894" y="237811"/>
                </a:lnTo>
                <a:lnTo>
                  <a:pt x="112053" y="240689"/>
                </a:lnTo>
                <a:lnTo>
                  <a:pt x="107874" y="242607"/>
                </a:lnTo>
                <a:lnTo>
                  <a:pt x="104135" y="243886"/>
                </a:lnTo>
                <a:lnTo>
                  <a:pt x="100689" y="244739"/>
                </a:lnTo>
                <a:lnTo>
                  <a:pt x="94583" y="245307"/>
                </a:lnTo>
                <a:lnTo>
                  <a:pt x="86701" y="245686"/>
                </a:lnTo>
                <a:lnTo>
                  <a:pt x="60329" y="246294"/>
                </a:lnTo>
                <a:lnTo>
                  <a:pt x="55293" y="245391"/>
                </a:lnTo>
                <a:lnTo>
                  <a:pt x="50032" y="243837"/>
                </a:lnTo>
                <a:lnTo>
                  <a:pt x="44618" y="241848"/>
                </a:lnTo>
                <a:lnTo>
                  <a:pt x="40057" y="239570"/>
                </a:lnTo>
                <a:lnTo>
                  <a:pt x="36063" y="237099"/>
                </a:lnTo>
                <a:lnTo>
                  <a:pt x="32449" y="234499"/>
                </a:lnTo>
                <a:lnTo>
                  <a:pt x="29086" y="231813"/>
                </a:lnTo>
                <a:lnTo>
                  <a:pt x="25892" y="229070"/>
                </a:lnTo>
                <a:lnTo>
                  <a:pt x="22811" y="226289"/>
                </a:lnTo>
                <a:lnTo>
                  <a:pt x="20756" y="223482"/>
                </a:lnTo>
                <a:lnTo>
                  <a:pt x="18473" y="217823"/>
                </a:lnTo>
                <a:lnTo>
                  <a:pt x="17864" y="214028"/>
                </a:lnTo>
                <a:lnTo>
                  <a:pt x="17458" y="209593"/>
                </a:lnTo>
                <a:lnTo>
                  <a:pt x="17187" y="204732"/>
                </a:lnTo>
                <a:lnTo>
                  <a:pt x="16887" y="189170"/>
                </a:lnTo>
                <a:lnTo>
                  <a:pt x="16807" y="179686"/>
                </a:lnTo>
                <a:lnTo>
                  <a:pt x="17706" y="171459"/>
                </a:lnTo>
                <a:lnTo>
                  <a:pt x="19258" y="164069"/>
                </a:lnTo>
                <a:lnTo>
                  <a:pt x="21245" y="157237"/>
                </a:lnTo>
                <a:lnTo>
                  <a:pt x="25427" y="147920"/>
                </a:lnTo>
                <a:lnTo>
                  <a:pt x="31073" y="136946"/>
                </a:lnTo>
                <a:lnTo>
                  <a:pt x="37694" y="124868"/>
                </a:lnTo>
                <a:lnTo>
                  <a:pt x="43060" y="113958"/>
                </a:lnTo>
                <a:lnTo>
                  <a:pt x="47591" y="103827"/>
                </a:lnTo>
                <a:lnTo>
                  <a:pt x="51564" y="94216"/>
                </a:lnTo>
                <a:lnTo>
                  <a:pt x="57070" y="83998"/>
                </a:lnTo>
                <a:lnTo>
                  <a:pt x="63598" y="73377"/>
                </a:lnTo>
                <a:lnTo>
                  <a:pt x="90056" y="33505"/>
                </a:lnTo>
                <a:lnTo>
                  <a:pt x="95114" y="26379"/>
                </a:lnTo>
                <a:lnTo>
                  <a:pt x="99438" y="20677"/>
                </a:lnTo>
                <a:lnTo>
                  <a:pt x="108671" y="9231"/>
                </a:lnTo>
                <a:lnTo>
                  <a:pt x="108476" y="7339"/>
                </a:lnTo>
                <a:lnTo>
                  <a:pt x="107394" y="5126"/>
                </a:lnTo>
                <a:lnTo>
                  <a:pt x="105720" y="2698"/>
                </a:lnTo>
                <a:lnTo>
                  <a:pt x="103651" y="1079"/>
                </a:lnTo>
                <a:lnTo>
                  <a:pt x="101320" y="0"/>
                </a:lnTo>
                <a:lnTo>
                  <a:pt x="93799" y="641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307"/>
          <p:cNvSpPr/>
          <p:nvPr/>
        </p:nvSpPr>
        <p:spPr>
          <a:xfrm>
            <a:off x="6589552" y="3763358"/>
            <a:ext cx="139331" cy="145703"/>
          </a:xfrm>
          <a:custGeom>
            <a:avLst/>
            <a:gdLst/>
            <a:ahLst/>
            <a:cxnLst/>
            <a:rect l="0" t="0" r="0" b="0"/>
            <a:pathLst>
              <a:path w="139331" h="145703">
                <a:moveTo>
                  <a:pt x="5557" y="8542"/>
                </a:moveTo>
                <a:lnTo>
                  <a:pt x="14660" y="3991"/>
                </a:lnTo>
                <a:lnTo>
                  <a:pt x="19246" y="2650"/>
                </a:lnTo>
                <a:lnTo>
                  <a:pt x="24208" y="1756"/>
                </a:lnTo>
                <a:lnTo>
                  <a:pt x="29421" y="1161"/>
                </a:lnTo>
                <a:lnTo>
                  <a:pt x="36707" y="764"/>
                </a:lnTo>
                <a:lnTo>
                  <a:pt x="54962" y="322"/>
                </a:lnTo>
                <a:lnTo>
                  <a:pt x="91767" y="0"/>
                </a:lnTo>
                <a:lnTo>
                  <a:pt x="97321" y="942"/>
                </a:lnTo>
                <a:lnTo>
                  <a:pt x="103880" y="2523"/>
                </a:lnTo>
                <a:lnTo>
                  <a:pt x="111111" y="4529"/>
                </a:lnTo>
                <a:lnTo>
                  <a:pt x="117837" y="6819"/>
                </a:lnTo>
                <a:lnTo>
                  <a:pt x="124225" y="9298"/>
                </a:lnTo>
                <a:lnTo>
                  <a:pt x="130389" y="11904"/>
                </a:lnTo>
                <a:lnTo>
                  <a:pt x="134499" y="14593"/>
                </a:lnTo>
                <a:lnTo>
                  <a:pt x="137238" y="17338"/>
                </a:lnTo>
                <a:lnTo>
                  <a:pt x="139065" y="20121"/>
                </a:lnTo>
                <a:lnTo>
                  <a:pt x="139330" y="22929"/>
                </a:lnTo>
                <a:lnTo>
                  <a:pt x="138554" y="25753"/>
                </a:lnTo>
                <a:lnTo>
                  <a:pt x="130465" y="41681"/>
                </a:lnTo>
                <a:lnTo>
                  <a:pt x="126929" y="45874"/>
                </a:lnTo>
                <a:lnTo>
                  <a:pt x="122667" y="49622"/>
                </a:lnTo>
                <a:lnTo>
                  <a:pt x="117921" y="53074"/>
                </a:lnTo>
                <a:lnTo>
                  <a:pt x="77989" y="84083"/>
                </a:lnTo>
                <a:lnTo>
                  <a:pt x="58704" y="97996"/>
                </a:lnTo>
                <a:lnTo>
                  <a:pt x="48608" y="104372"/>
                </a:lnTo>
                <a:lnTo>
                  <a:pt x="38069" y="110529"/>
                </a:lnTo>
                <a:lnTo>
                  <a:pt x="27231" y="116538"/>
                </a:lnTo>
                <a:lnTo>
                  <a:pt x="19054" y="121497"/>
                </a:lnTo>
                <a:lnTo>
                  <a:pt x="12651" y="125755"/>
                </a:lnTo>
                <a:lnTo>
                  <a:pt x="7429" y="129547"/>
                </a:lnTo>
                <a:lnTo>
                  <a:pt x="3947" y="133027"/>
                </a:lnTo>
                <a:lnTo>
                  <a:pt x="1627" y="136299"/>
                </a:lnTo>
                <a:lnTo>
                  <a:pt x="79" y="139434"/>
                </a:lnTo>
                <a:lnTo>
                  <a:pt x="0" y="141523"/>
                </a:lnTo>
                <a:lnTo>
                  <a:pt x="900" y="142916"/>
                </a:lnTo>
                <a:lnTo>
                  <a:pt x="5557" y="1457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308"/>
          <p:cNvSpPr/>
          <p:nvPr/>
        </p:nvSpPr>
        <p:spPr>
          <a:xfrm>
            <a:off x="6672262" y="3948339"/>
            <a:ext cx="41991" cy="55019"/>
          </a:xfrm>
          <a:custGeom>
            <a:avLst/>
            <a:gdLst/>
            <a:ahLst/>
            <a:cxnLst/>
            <a:rect l="0" t="0" r="0" b="0"/>
            <a:pathLst>
              <a:path w="41991" h="55019">
                <a:moveTo>
                  <a:pt x="0" y="46446"/>
                </a:moveTo>
                <a:lnTo>
                  <a:pt x="0" y="34514"/>
                </a:lnTo>
                <a:lnTo>
                  <a:pt x="1905" y="30871"/>
                </a:lnTo>
                <a:lnTo>
                  <a:pt x="5080" y="26538"/>
                </a:lnTo>
                <a:lnTo>
                  <a:pt x="9102" y="21744"/>
                </a:lnTo>
                <a:lnTo>
                  <a:pt x="12736" y="17595"/>
                </a:lnTo>
                <a:lnTo>
                  <a:pt x="19313" y="10446"/>
                </a:lnTo>
                <a:lnTo>
                  <a:pt x="23353" y="7205"/>
                </a:lnTo>
                <a:lnTo>
                  <a:pt x="27951" y="4093"/>
                </a:lnTo>
                <a:lnTo>
                  <a:pt x="32921" y="1066"/>
                </a:lnTo>
                <a:lnTo>
                  <a:pt x="36235" y="0"/>
                </a:lnTo>
                <a:lnTo>
                  <a:pt x="38444" y="242"/>
                </a:lnTo>
                <a:lnTo>
                  <a:pt x="39917" y="1356"/>
                </a:lnTo>
                <a:lnTo>
                  <a:pt x="40899" y="3051"/>
                </a:lnTo>
                <a:lnTo>
                  <a:pt x="41553" y="5133"/>
                </a:lnTo>
                <a:lnTo>
                  <a:pt x="41990" y="7474"/>
                </a:lnTo>
                <a:lnTo>
                  <a:pt x="38471" y="12845"/>
                </a:lnTo>
                <a:lnTo>
                  <a:pt x="32315" y="20235"/>
                </a:lnTo>
                <a:lnTo>
                  <a:pt x="18172" y="35749"/>
                </a:lnTo>
                <a:lnTo>
                  <a:pt x="0" y="550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309"/>
          <p:cNvSpPr/>
          <p:nvPr/>
        </p:nvSpPr>
        <p:spPr>
          <a:xfrm>
            <a:off x="6466522" y="3849052"/>
            <a:ext cx="85726" cy="8574"/>
          </a:xfrm>
          <a:custGeom>
            <a:avLst/>
            <a:gdLst/>
            <a:ahLst/>
            <a:cxnLst/>
            <a:rect l="0" t="0" r="0" b="0"/>
            <a:pathLst>
              <a:path w="85726" h="8574">
                <a:moveTo>
                  <a:pt x="0" y="8573"/>
                </a:moveTo>
                <a:lnTo>
                  <a:pt x="16483" y="8573"/>
                </a:lnTo>
                <a:lnTo>
                  <a:pt x="20514" y="7620"/>
                </a:lnTo>
                <a:lnTo>
                  <a:pt x="24153" y="6033"/>
                </a:lnTo>
                <a:lnTo>
                  <a:pt x="27533" y="4022"/>
                </a:lnTo>
                <a:lnTo>
                  <a:pt x="30738" y="2681"/>
                </a:lnTo>
                <a:lnTo>
                  <a:pt x="33826" y="1787"/>
                </a:lnTo>
                <a:lnTo>
                  <a:pt x="36839" y="1192"/>
                </a:lnTo>
                <a:lnTo>
                  <a:pt x="40752" y="795"/>
                </a:lnTo>
                <a:lnTo>
                  <a:pt x="45265" y="530"/>
                </a:lnTo>
                <a:lnTo>
                  <a:pt x="8572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310"/>
          <p:cNvSpPr/>
          <p:nvPr/>
        </p:nvSpPr>
        <p:spPr>
          <a:xfrm>
            <a:off x="6475095" y="3874770"/>
            <a:ext cx="85725" cy="15954"/>
          </a:xfrm>
          <a:custGeom>
            <a:avLst/>
            <a:gdLst/>
            <a:ahLst/>
            <a:cxnLst/>
            <a:rect l="0" t="0" r="0" b="0"/>
            <a:pathLst>
              <a:path w="85725" h="15954">
                <a:moveTo>
                  <a:pt x="0" y="8572"/>
                </a:moveTo>
                <a:lnTo>
                  <a:pt x="4550" y="13123"/>
                </a:lnTo>
                <a:lnTo>
                  <a:pt x="6843" y="14463"/>
                </a:lnTo>
                <a:lnTo>
                  <a:pt x="9325" y="15357"/>
                </a:lnTo>
                <a:lnTo>
                  <a:pt x="11931" y="15953"/>
                </a:lnTo>
                <a:lnTo>
                  <a:pt x="14622" y="15398"/>
                </a:lnTo>
                <a:lnTo>
                  <a:pt x="17368" y="14075"/>
                </a:lnTo>
                <a:lnTo>
                  <a:pt x="20151" y="12241"/>
                </a:lnTo>
                <a:lnTo>
                  <a:pt x="22959" y="11018"/>
                </a:lnTo>
                <a:lnTo>
                  <a:pt x="25783" y="10203"/>
                </a:lnTo>
                <a:lnTo>
                  <a:pt x="28619" y="9659"/>
                </a:lnTo>
                <a:lnTo>
                  <a:pt x="32413" y="8344"/>
                </a:lnTo>
                <a:lnTo>
                  <a:pt x="36849" y="6515"/>
                </a:lnTo>
                <a:lnTo>
                  <a:pt x="41711" y="4343"/>
                </a:lnTo>
                <a:lnTo>
                  <a:pt x="45905" y="2896"/>
                </a:lnTo>
                <a:lnTo>
                  <a:pt x="49653" y="1930"/>
                </a:lnTo>
                <a:lnTo>
                  <a:pt x="53104" y="1287"/>
                </a:lnTo>
                <a:lnTo>
                  <a:pt x="56358" y="858"/>
                </a:lnTo>
                <a:lnTo>
                  <a:pt x="59479" y="572"/>
                </a:lnTo>
                <a:lnTo>
                  <a:pt x="62512" y="381"/>
                </a:lnTo>
                <a:lnTo>
                  <a:pt x="70963" y="169"/>
                </a:lnTo>
                <a:lnTo>
                  <a:pt x="8572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311"/>
          <p:cNvSpPr/>
          <p:nvPr/>
        </p:nvSpPr>
        <p:spPr>
          <a:xfrm>
            <a:off x="6012179" y="4221803"/>
            <a:ext cx="212568" cy="278760"/>
          </a:xfrm>
          <a:custGeom>
            <a:avLst/>
            <a:gdLst/>
            <a:ahLst/>
            <a:cxnLst/>
            <a:rect l="0" t="0" r="0" b="0"/>
            <a:pathLst>
              <a:path w="212568" h="278760">
                <a:moveTo>
                  <a:pt x="0" y="55874"/>
                </a:moveTo>
                <a:lnTo>
                  <a:pt x="9103" y="55874"/>
                </a:lnTo>
                <a:lnTo>
                  <a:pt x="12736" y="54922"/>
                </a:lnTo>
                <a:lnTo>
                  <a:pt x="24306" y="49030"/>
                </a:lnTo>
                <a:lnTo>
                  <a:pt x="30491" y="46549"/>
                </a:lnTo>
                <a:lnTo>
                  <a:pt x="37473" y="43942"/>
                </a:lnTo>
                <a:lnTo>
                  <a:pt x="44032" y="41252"/>
                </a:lnTo>
                <a:lnTo>
                  <a:pt x="50310" y="38506"/>
                </a:lnTo>
                <a:lnTo>
                  <a:pt x="62365" y="32915"/>
                </a:lnTo>
                <a:lnTo>
                  <a:pt x="74073" y="27255"/>
                </a:lnTo>
                <a:lnTo>
                  <a:pt x="80815" y="25365"/>
                </a:lnTo>
                <a:lnTo>
                  <a:pt x="88167" y="24104"/>
                </a:lnTo>
                <a:lnTo>
                  <a:pt x="95926" y="23265"/>
                </a:lnTo>
                <a:lnTo>
                  <a:pt x="105861" y="20799"/>
                </a:lnTo>
                <a:lnTo>
                  <a:pt x="117247" y="17251"/>
                </a:lnTo>
                <a:lnTo>
                  <a:pt x="129599" y="12980"/>
                </a:lnTo>
                <a:lnTo>
                  <a:pt x="139740" y="10133"/>
                </a:lnTo>
                <a:lnTo>
                  <a:pt x="148405" y="8235"/>
                </a:lnTo>
                <a:lnTo>
                  <a:pt x="156087" y="6970"/>
                </a:lnTo>
                <a:lnTo>
                  <a:pt x="163113" y="5174"/>
                </a:lnTo>
                <a:lnTo>
                  <a:pt x="169702" y="3024"/>
                </a:lnTo>
                <a:lnTo>
                  <a:pt x="176000" y="638"/>
                </a:lnTo>
                <a:lnTo>
                  <a:pt x="181151" y="0"/>
                </a:lnTo>
                <a:lnTo>
                  <a:pt x="185538" y="527"/>
                </a:lnTo>
                <a:lnTo>
                  <a:pt x="189414" y="1831"/>
                </a:lnTo>
                <a:lnTo>
                  <a:pt x="192951" y="2700"/>
                </a:lnTo>
                <a:lnTo>
                  <a:pt x="199422" y="3666"/>
                </a:lnTo>
                <a:lnTo>
                  <a:pt x="202480" y="4876"/>
                </a:lnTo>
                <a:lnTo>
                  <a:pt x="208419" y="8761"/>
                </a:lnTo>
                <a:lnTo>
                  <a:pt x="210384" y="11130"/>
                </a:lnTo>
                <a:lnTo>
                  <a:pt x="211694" y="13662"/>
                </a:lnTo>
                <a:lnTo>
                  <a:pt x="212567" y="16303"/>
                </a:lnTo>
                <a:lnTo>
                  <a:pt x="212196" y="20921"/>
                </a:lnTo>
                <a:lnTo>
                  <a:pt x="210997" y="26857"/>
                </a:lnTo>
                <a:lnTo>
                  <a:pt x="209245" y="33672"/>
                </a:lnTo>
                <a:lnTo>
                  <a:pt x="207125" y="40120"/>
                </a:lnTo>
                <a:lnTo>
                  <a:pt x="204758" y="46324"/>
                </a:lnTo>
                <a:lnTo>
                  <a:pt x="202228" y="52365"/>
                </a:lnTo>
                <a:lnTo>
                  <a:pt x="199589" y="58297"/>
                </a:lnTo>
                <a:lnTo>
                  <a:pt x="194116" y="69968"/>
                </a:lnTo>
                <a:lnTo>
                  <a:pt x="191324" y="76700"/>
                </a:lnTo>
                <a:lnTo>
                  <a:pt x="188509" y="84046"/>
                </a:lnTo>
                <a:lnTo>
                  <a:pt x="185681" y="91800"/>
                </a:lnTo>
                <a:lnTo>
                  <a:pt x="181890" y="99828"/>
                </a:lnTo>
                <a:lnTo>
                  <a:pt x="177458" y="108036"/>
                </a:lnTo>
                <a:lnTo>
                  <a:pt x="172598" y="116367"/>
                </a:lnTo>
                <a:lnTo>
                  <a:pt x="164658" y="130702"/>
                </a:lnTo>
                <a:lnTo>
                  <a:pt x="161207" y="137192"/>
                </a:lnTo>
                <a:lnTo>
                  <a:pt x="149753" y="157103"/>
                </a:lnTo>
                <a:lnTo>
                  <a:pt x="142698" y="169080"/>
                </a:lnTo>
                <a:lnTo>
                  <a:pt x="137042" y="179922"/>
                </a:lnTo>
                <a:lnTo>
                  <a:pt x="132319" y="190008"/>
                </a:lnTo>
                <a:lnTo>
                  <a:pt x="128218" y="199589"/>
                </a:lnTo>
                <a:lnTo>
                  <a:pt x="125484" y="209787"/>
                </a:lnTo>
                <a:lnTo>
                  <a:pt x="123661" y="220395"/>
                </a:lnTo>
                <a:lnTo>
                  <a:pt x="122446" y="231277"/>
                </a:lnTo>
                <a:lnTo>
                  <a:pt x="121636" y="240437"/>
                </a:lnTo>
                <a:lnTo>
                  <a:pt x="121096" y="248449"/>
                </a:lnTo>
                <a:lnTo>
                  <a:pt x="120229" y="265892"/>
                </a:lnTo>
                <a:lnTo>
                  <a:pt x="121110" y="268276"/>
                </a:lnTo>
                <a:lnTo>
                  <a:pt x="122650" y="270818"/>
                </a:lnTo>
                <a:lnTo>
                  <a:pt x="128588" y="2787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312"/>
          <p:cNvSpPr/>
          <p:nvPr/>
        </p:nvSpPr>
        <p:spPr>
          <a:xfrm>
            <a:off x="6304038" y="4235168"/>
            <a:ext cx="196104" cy="239678"/>
          </a:xfrm>
          <a:custGeom>
            <a:avLst/>
            <a:gdLst/>
            <a:ahLst/>
            <a:cxnLst/>
            <a:rect l="0" t="0" r="0" b="0"/>
            <a:pathLst>
              <a:path w="196104" h="239678">
                <a:moveTo>
                  <a:pt x="136766" y="8219"/>
                </a:moveTo>
                <a:lnTo>
                  <a:pt x="127665" y="3669"/>
                </a:lnTo>
                <a:lnTo>
                  <a:pt x="124031" y="2328"/>
                </a:lnTo>
                <a:lnTo>
                  <a:pt x="120657" y="1434"/>
                </a:lnTo>
                <a:lnTo>
                  <a:pt x="117454" y="838"/>
                </a:lnTo>
                <a:lnTo>
                  <a:pt x="113414" y="441"/>
                </a:lnTo>
                <a:lnTo>
                  <a:pt x="108816" y="176"/>
                </a:lnTo>
                <a:lnTo>
                  <a:pt x="103845" y="0"/>
                </a:lnTo>
                <a:lnTo>
                  <a:pt x="97674" y="835"/>
                </a:lnTo>
                <a:lnTo>
                  <a:pt x="90703" y="2343"/>
                </a:lnTo>
                <a:lnTo>
                  <a:pt x="83197" y="4302"/>
                </a:lnTo>
                <a:lnTo>
                  <a:pt x="76289" y="5608"/>
                </a:lnTo>
                <a:lnTo>
                  <a:pt x="69778" y="6478"/>
                </a:lnTo>
                <a:lnTo>
                  <a:pt x="63533" y="7059"/>
                </a:lnTo>
                <a:lnTo>
                  <a:pt x="58416" y="7445"/>
                </a:lnTo>
                <a:lnTo>
                  <a:pt x="54053" y="7704"/>
                </a:lnTo>
                <a:lnTo>
                  <a:pt x="50192" y="7875"/>
                </a:lnTo>
                <a:lnTo>
                  <a:pt x="31105" y="8117"/>
                </a:lnTo>
                <a:lnTo>
                  <a:pt x="26320" y="9103"/>
                </a:lnTo>
                <a:lnTo>
                  <a:pt x="23131" y="10714"/>
                </a:lnTo>
                <a:lnTo>
                  <a:pt x="18634" y="15043"/>
                </a:lnTo>
                <a:lnTo>
                  <a:pt x="13461" y="20142"/>
                </a:lnTo>
                <a:lnTo>
                  <a:pt x="11700" y="22835"/>
                </a:lnTo>
                <a:lnTo>
                  <a:pt x="9744" y="28368"/>
                </a:lnTo>
                <a:lnTo>
                  <a:pt x="6334" y="34002"/>
                </a:lnTo>
                <a:lnTo>
                  <a:pt x="4092" y="36837"/>
                </a:lnTo>
                <a:lnTo>
                  <a:pt x="2597" y="40633"/>
                </a:lnTo>
                <a:lnTo>
                  <a:pt x="1600" y="45068"/>
                </a:lnTo>
                <a:lnTo>
                  <a:pt x="936" y="49930"/>
                </a:lnTo>
                <a:lnTo>
                  <a:pt x="492" y="55077"/>
                </a:lnTo>
                <a:lnTo>
                  <a:pt x="197" y="60412"/>
                </a:lnTo>
                <a:lnTo>
                  <a:pt x="0" y="65875"/>
                </a:lnTo>
                <a:lnTo>
                  <a:pt x="822" y="70469"/>
                </a:lnTo>
                <a:lnTo>
                  <a:pt x="2322" y="74484"/>
                </a:lnTo>
                <a:lnTo>
                  <a:pt x="5576" y="81485"/>
                </a:lnTo>
                <a:lnTo>
                  <a:pt x="7022" y="87772"/>
                </a:lnTo>
                <a:lnTo>
                  <a:pt x="8361" y="89829"/>
                </a:lnTo>
                <a:lnTo>
                  <a:pt x="10205" y="91201"/>
                </a:lnTo>
                <a:lnTo>
                  <a:pt x="12387" y="92115"/>
                </a:lnTo>
                <a:lnTo>
                  <a:pt x="17352" y="95671"/>
                </a:lnTo>
                <a:lnTo>
                  <a:pt x="20009" y="97953"/>
                </a:lnTo>
                <a:lnTo>
                  <a:pt x="21781" y="98522"/>
                </a:lnTo>
                <a:lnTo>
                  <a:pt x="22962" y="97948"/>
                </a:lnTo>
                <a:lnTo>
                  <a:pt x="23749" y="96614"/>
                </a:lnTo>
                <a:lnTo>
                  <a:pt x="27132" y="94771"/>
                </a:lnTo>
                <a:lnTo>
                  <a:pt x="32244" y="92591"/>
                </a:lnTo>
                <a:lnTo>
                  <a:pt x="38510" y="90185"/>
                </a:lnTo>
                <a:lnTo>
                  <a:pt x="44592" y="88580"/>
                </a:lnTo>
                <a:lnTo>
                  <a:pt x="50552" y="87511"/>
                </a:lnTo>
                <a:lnTo>
                  <a:pt x="56430" y="86798"/>
                </a:lnTo>
                <a:lnTo>
                  <a:pt x="62254" y="85370"/>
                </a:lnTo>
                <a:lnTo>
                  <a:pt x="68042" y="83466"/>
                </a:lnTo>
                <a:lnTo>
                  <a:pt x="73805" y="81243"/>
                </a:lnTo>
                <a:lnTo>
                  <a:pt x="79552" y="79762"/>
                </a:lnTo>
                <a:lnTo>
                  <a:pt x="85289" y="78774"/>
                </a:lnTo>
                <a:lnTo>
                  <a:pt x="91018" y="78116"/>
                </a:lnTo>
                <a:lnTo>
                  <a:pt x="95790" y="76725"/>
                </a:lnTo>
                <a:lnTo>
                  <a:pt x="99924" y="74844"/>
                </a:lnTo>
                <a:lnTo>
                  <a:pt x="103632" y="72638"/>
                </a:lnTo>
                <a:lnTo>
                  <a:pt x="107057" y="70215"/>
                </a:lnTo>
                <a:lnTo>
                  <a:pt x="110293" y="67648"/>
                </a:lnTo>
                <a:lnTo>
                  <a:pt x="113402" y="64983"/>
                </a:lnTo>
                <a:lnTo>
                  <a:pt x="117380" y="63207"/>
                </a:lnTo>
                <a:lnTo>
                  <a:pt x="121937" y="62022"/>
                </a:lnTo>
                <a:lnTo>
                  <a:pt x="126881" y="61233"/>
                </a:lnTo>
                <a:lnTo>
                  <a:pt x="131128" y="60707"/>
                </a:lnTo>
                <a:lnTo>
                  <a:pt x="134913" y="60356"/>
                </a:lnTo>
                <a:lnTo>
                  <a:pt x="138388" y="60122"/>
                </a:lnTo>
                <a:lnTo>
                  <a:pt x="149869" y="59862"/>
                </a:lnTo>
                <a:lnTo>
                  <a:pt x="156932" y="59793"/>
                </a:lnTo>
                <a:lnTo>
                  <a:pt x="163545" y="60699"/>
                </a:lnTo>
                <a:lnTo>
                  <a:pt x="169859" y="62256"/>
                </a:lnTo>
                <a:lnTo>
                  <a:pt x="175973" y="64246"/>
                </a:lnTo>
                <a:lnTo>
                  <a:pt x="181002" y="66525"/>
                </a:lnTo>
                <a:lnTo>
                  <a:pt x="185307" y="68997"/>
                </a:lnTo>
                <a:lnTo>
                  <a:pt x="189129" y="71598"/>
                </a:lnTo>
                <a:lnTo>
                  <a:pt x="191677" y="74284"/>
                </a:lnTo>
                <a:lnTo>
                  <a:pt x="193376" y="77028"/>
                </a:lnTo>
                <a:lnTo>
                  <a:pt x="195264" y="82616"/>
                </a:lnTo>
                <a:lnTo>
                  <a:pt x="196103" y="88275"/>
                </a:lnTo>
                <a:lnTo>
                  <a:pt x="195374" y="92069"/>
                </a:lnTo>
                <a:lnTo>
                  <a:pt x="193936" y="96504"/>
                </a:lnTo>
                <a:lnTo>
                  <a:pt x="192025" y="101366"/>
                </a:lnTo>
                <a:lnTo>
                  <a:pt x="189798" y="105560"/>
                </a:lnTo>
                <a:lnTo>
                  <a:pt x="184783" y="112759"/>
                </a:lnTo>
                <a:lnTo>
                  <a:pt x="181161" y="116965"/>
                </a:lnTo>
                <a:lnTo>
                  <a:pt x="176840" y="121674"/>
                </a:lnTo>
                <a:lnTo>
                  <a:pt x="166960" y="131986"/>
                </a:lnTo>
                <a:lnTo>
                  <a:pt x="156218" y="142919"/>
                </a:lnTo>
                <a:lnTo>
                  <a:pt x="150687" y="149454"/>
                </a:lnTo>
                <a:lnTo>
                  <a:pt x="145094" y="156668"/>
                </a:lnTo>
                <a:lnTo>
                  <a:pt x="139461" y="164335"/>
                </a:lnTo>
                <a:lnTo>
                  <a:pt x="133800" y="170399"/>
                </a:lnTo>
                <a:lnTo>
                  <a:pt x="128122" y="175394"/>
                </a:lnTo>
                <a:lnTo>
                  <a:pt x="122431" y="179676"/>
                </a:lnTo>
                <a:lnTo>
                  <a:pt x="116732" y="184437"/>
                </a:lnTo>
                <a:lnTo>
                  <a:pt x="111028" y="189515"/>
                </a:lnTo>
                <a:lnTo>
                  <a:pt x="99610" y="200238"/>
                </a:lnTo>
                <a:lnTo>
                  <a:pt x="88185" y="211353"/>
                </a:lnTo>
                <a:lnTo>
                  <a:pt x="82471" y="216032"/>
                </a:lnTo>
                <a:lnTo>
                  <a:pt x="76757" y="220103"/>
                </a:lnTo>
                <a:lnTo>
                  <a:pt x="71043" y="223770"/>
                </a:lnTo>
                <a:lnTo>
                  <a:pt x="65328" y="227167"/>
                </a:lnTo>
                <a:lnTo>
                  <a:pt x="59613" y="230385"/>
                </a:lnTo>
                <a:lnTo>
                  <a:pt x="53899" y="233482"/>
                </a:lnTo>
                <a:lnTo>
                  <a:pt x="47232" y="235547"/>
                </a:lnTo>
                <a:lnTo>
                  <a:pt x="39929" y="236923"/>
                </a:lnTo>
                <a:lnTo>
                  <a:pt x="32203" y="237841"/>
                </a:lnTo>
                <a:lnTo>
                  <a:pt x="26100" y="238453"/>
                </a:lnTo>
                <a:lnTo>
                  <a:pt x="21079" y="238861"/>
                </a:lnTo>
                <a:lnTo>
                  <a:pt x="8179" y="2396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313"/>
          <p:cNvSpPr/>
          <p:nvPr/>
        </p:nvSpPr>
        <p:spPr>
          <a:xfrm>
            <a:off x="5917882" y="4118755"/>
            <a:ext cx="745651" cy="501343"/>
          </a:xfrm>
          <a:custGeom>
            <a:avLst/>
            <a:gdLst/>
            <a:ahLst/>
            <a:cxnLst/>
            <a:rect l="0" t="0" r="0" b="0"/>
            <a:pathLst>
              <a:path w="745651" h="501343">
                <a:moveTo>
                  <a:pt x="42863" y="98915"/>
                </a:moveTo>
                <a:lnTo>
                  <a:pt x="81488" y="98915"/>
                </a:lnTo>
                <a:lnTo>
                  <a:pt x="93684" y="96374"/>
                </a:lnTo>
                <a:lnTo>
                  <a:pt x="109266" y="92071"/>
                </a:lnTo>
                <a:lnTo>
                  <a:pt x="121421" y="89590"/>
                </a:lnTo>
                <a:lnTo>
                  <a:pt x="135240" y="86983"/>
                </a:lnTo>
                <a:lnTo>
                  <a:pt x="158214" y="81547"/>
                </a:lnTo>
                <a:lnTo>
                  <a:pt x="177950" y="75956"/>
                </a:lnTo>
                <a:lnTo>
                  <a:pt x="196247" y="70295"/>
                </a:lnTo>
                <a:lnTo>
                  <a:pt x="216443" y="64605"/>
                </a:lnTo>
                <a:lnTo>
                  <a:pt x="278657" y="48640"/>
                </a:lnTo>
                <a:lnTo>
                  <a:pt x="346725" y="32689"/>
                </a:lnTo>
                <a:lnTo>
                  <a:pt x="366405" y="29047"/>
                </a:lnTo>
                <a:lnTo>
                  <a:pt x="383335" y="26619"/>
                </a:lnTo>
                <a:lnTo>
                  <a:pt x="398432" y="25000"/>
                </a:lnTo>
                <a:lnTo>
                  <a:pt x="412306" y="22968"/>
                </a:lnTo>
                <a:lnTo>
                  <a:pt x="425366" y="20661"/>
                </a:lnTo>
                <a:lnTo>
                  <a:pt x="437882" y="18171"/>
                </a:lnTo>
                <a:lnTo>
                  <a:pt x="461949" y="12863"/>
                </a:lnTo>
                <a:lnTo>
                  <a:pt x="473701" y="10115"/>
                </a:lnTo>
                <a:lnTo>
                  <a:pt x="496919" y="7060"/>
                </a:lnTo>
                <a:lnTo>
                  <a:pt x="588377" y="549"/>
                </a:lnTo>
                <a:lnTo>
                  <a:pt x="616088" y="0"/>
                </a:lnTo>
                <a:lnTo>
                  <a:pt x="641231" y="586"/>
                </a:lnTo>
                <a:lnTo>
                  <a:pt x="664660" y="1930"/>
                </a:lnTo>
                <a:lnTo>
                  <a:pt x="681231" y="3779"/>
                </a:lnTo>
                <a:lnTo>
                  <a:pt x="702184" y="8372"/>
                </a:lnTo>
                <a:lnTo>
                  <a:pt x="714672" y="13588"/>
                </a:lnTo>
                <a:lnTo>
                  <a:pt x="727058" y="21880"/>
                </a:lnTo>
                <a:lnTo>
                  <a:pt x="739775" y="33215"/>
                </a:lnTo>
                <a:lnTo>
                  <a:pt x="741786" y="36065"/>
                </a:lnTo>
                <a:lnTo>
                  <a:pt x="744020" y="41772"/>
                </a:lnTo>
                <a:lnTo>
                  <a:pt x="745278" y="54890"/>
                </a:lnTo>
                <a:lnTo>
                  <a:pt x="745572" y="65378"/>
                </a:lnTo>
                <a:lnTo>
                  <a:pt x="745650" y="70842"/>
                </a:lnTo>
                <a:lnTo>
                  <a:pt x="743198" y="81993"/>
                </a:lnTo>
                <a:lnTo>
                  <a:pt x="738933" y="96156"/>
                </a:lnTo>
                <a:lnTo>
                  <a:pt x="736462" y="106601"/>
                </a:lnTo>
                <a:lnTo>
                  <a:pt x="728434" y="144054"/>
                </a:lnTo>
                <a:lnTo>
                  <a:pt x="725652" y="157583"/>
                </a:lnTo>
                <a:lnTo>
                  <a:pt x="723799" y="168507"/>
                </a:lnTo>
                <a:lnTo>
                  <a:pt x="722563" y="177695"/>
                </a:lnTo>
                <a:lnTo>
                  <a:pt x="721738" y="185724"/>
                </a:lnTo>
                <a:lnTo>
                  <a:pt x="718283" y="209887"/>
                </a:lnTo>
                <a:lnTo>
                  <a:pt x="716028" y="224331"/>
                </a:lnTo>
                <a:lnTo>
                  <a:pt x="715477" y="234913"/>
                </a:lnTo>
                <a:lnTo>
                  <a:pt x="717405" y="249211"/>
                </a:lnTo>
                <a:lnTo>
                  <a:pt x="719295" y="262615"/>
                </a:lnTo>
                <a:lnTo>
                  <a:pt x="720512" y="266151"/>
                </a:lnTo>
                <a:lnTo>
                  <a:pt x="724405" y="272619"/>
                </a:lnTo>
                <a:lnTo>
                  <a:pt x="726771" y="283749"/>
                </a:lnTo>
                <a:lnTo>
                  <a:pt x="727401" y="290718"/>
                </a:lnTo>
                <a:lnTo>
                  <a:pt x="726869" y="296316"/>
                </a:lnTo>
                <a:lnTo>
                  <a:pt x="725562" y="301000"/>
                </a:lnTo>
                <a:lnTo>
                  <a:pt x="721570" y="308746"/>
                </a:lnTo>
                <a:lnTo>
                  <a:pt x="714920" y="318461"/>
                </a:lnTo>
                <a:lnTo>
                  <a:pt x="713030" y="324443"/>
                </a:lnTo>
                <a:lnTo>
                  <a:pt x="711573" y="326420"/>
                </a:lnTo>
                <a:lnTo>
                  <a:pt x="709649" y="327737"/>
                </a:lnTo>
                <a:lnTo>
                  <a:pt x="688235" y="336869"/>
                </a:lnTo>
                <a:lnTo>
                  <a:pt x="670372" y="342150"/>
                </a:lnTo>
                <a:lnTo>
                  <a:pt x="652273" y="345132"/>
                </a:lnTo>
                <a:lnTo>
                  <a:pt x="635657" y="347409"/>
                </a:lnTo>
                <a:lnTo>
                  <a:pt x="576174" y="363860"/>
                </a:lnTo>
                <a:lnTo>
                  <a:pt x="558423" y="367937"/>
                </a:lnTo>
                <a:lnTo>
                  <a:pt x="493952" y="381325"/>
                </a:lnTo>
                <a:lnTo>
                  <a:pt x="480749" y="384343"/>
                </a:lnTo>
                <a:lnTo>
                  <a:pt x="458459" y="390237"/>
                </a:lnTo>
                <a:lnTo>
                  <a:pt x="439027" y="396031"/>
                </a:lnTo>
                <a:lnTo>
                  <a:pt x="420865" y="401781"/>
                </a:lnTo>
                <a:lnTo>
                  <a:pt x="400729" y="407512"/>
                </a:lnTo>
                <a:lnTo>
                  <a:pt x="380032" y="413234"/>
                </a:lnTo>
                <a:lnTo>
                  <a:pt x="361308" y="418952"/>
                </a:lnTo>
                <a:lnTo>
                  <a:pt x="260783" y="452053"/>
                </a:lnTo>
                <a:lnTo>
                  <a:pt x="244174" y="458430"/>
                </a:lnTo>
                <a:lnTo>
                  <a:pt x="221573" y="469915"/>
                </a:lnTo>
                <a:lnTo>
                  <a:pt x="213438" y="474836"/>
                </a:lnTo>
                <a:lnTo>
                  <a:pt x="196779" y="480303"/>
                </a:lnTo>
                <a:lnTo>
                  <a:pt x="173875" y="485921"/>
                </a:lnTo>
                <a:lnTo>
                  <a:pt x="155024" y="493618"/>
                </a:lnTo>
                <a:lnTo>
                  <a:pt x="149069" y="496353"/>
                </a:lnTo>
                <a:lnTo>
                  <a:pt x="134833" y="499391"/>
                </a:lnTo>
                <a:lnTo>
                  <a:pt x="118981" y="500742"/>
                </a:lnTo>
                <a:lnTo>
                  <a:pt x="102410" y="501342"/>
                </a:lnTo>
                <a:lnTo>
                  <a:pt x="88061" y="499069"/>
                </a:lnTo>
                <a:lnTo>
                  <a:pt x="76285" y="494883"/>
                </a:lnTo>
                <a:lnTo>
                  <a:pt x="67877" y="489848"/>
                </a:lnTo>
                <a:lnTo>
                  <a:pt x="65254" y="487172"/>
                </a:lnTo>
                <a:lnTo>
                  <a:pt x="63505" y="484435"/>
                </a:lnTo>
                <a:lnTo>
                  <a:pt x="59657" y="476950"/>
                </a:lnTo>
                <a:lnTo>
                  <a:pt x="51597" y="464098"/>
                </a:lnTo>
                <a:lnTo>
                  <a:pt x="44205" y="448861"/>
                </a:lnTo>
                <a:lnTo>
                  <a:pt x="38697" y="433516"/>
                </a:lnTo>
                <a:lnTo>
                  <a:pt x="36248" y="420347"/>
                </a:lnTo>
                <a:lnTo>
                  <a:pt x="35161" y="405603"/>
                </a:lnTo>
                <a:lnTo>
                  <a:pt x="34870" y="397671"/>
                </a:lnTo>
                <a:lnTo>
                  <a:pt x="34462" y="295491"/>
                </a:lnTo>
                <a:lnTo>
                  <a:pt x="33452" y="261398"/>
                </a:lnTo>
                <a:lnTo>
                  <a:pt x="31827" y="232954"/>
                </a:lnTo>
                <a:lnTo>
                  <a:pt x="29790" y="208277"/>
                </a:lnTo>
                <a:lnTo>
                  <a:pt x="27480" y="190873"/>
                </a:lnTo>
                <a:lnTo>
                  <a:pt x="24988" y="178318"/>
                </a:lnTo>
                <a:lnTo>
                  <a:pt x="22374" y="168995"/>
                </a:lnTo>
                <a:lnTo>
                  <a:pt x="18726" y="161827"/>
                </a:lnTo>
                <a:lnTo>
                  <a:pt x="14389" y="156096"/>
                </a:lnTo>
                <a:lnTo>
                  <a:pt x="0" y="1417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314"/>
          <p:cNvSpPr/>
          <p:nvPr/>
        </p:nvSpPr>
        <p:spPr>
          <a:xfrm>
            <a:off x="3663314" y="2242042"/>
            <a:ext cx="64871" cy="273724"/>
          </a:xfrm>
          <a:custGeom>
            <a:avLst/>
            <a:gdLst/>
            <a:ahLst/>
            <a:cxnLst/>
            <a:rect l="0" t="0" r="0" b="0"/>
            <a:pathLst>
              <a:path w="64871" h="273724">
                <a:moveTo>
                  <a:pt x="0" y="21097"/>
                </a:moveTo>
                <a:lnTo>
                  <a:pt x="0" y="33029"/>
                </a:lnTo>
                <a:lnTo>
                  <a:pt x="953" y="37625"/>
                </a:lnTo>
                <a:lnTo>
                  <a:pt x="2541" y="43546"/>
                </a:lnTo>
                <a:lnTo>
                  <a:pt x="4552" y="50351"/>
                </a:lnTo>
                <a:lnTo>
                  <a:pt x="5892" y="55840"/>
                </a:lnTo>
                <a:lnTo>
                  <a:pt x="6786" y="60451"/>
                </a:lnTo>
                <a:lnTo>
                  <a:pt x="7382" y="64479"/>
                </a:lnTo>
                <a:lnTo>
                  <a:pt x="6826" y="71926"/>
                </a:lnTo>
                <a:lnTo>
                  <a:pt x="5503" y="81653"/>
                </a:lnTo>
                <a:lnTo>
                  <a:pt x="3669" y="92900"/>
                </a:lnTo>
                <a:lnTo>
                  <a:pt x="3399" y="101351"/>
                </a:lnTo>
                <a:lnTo>
                  <a:pt x="4171" y="107938"/>
                </a:lnTo>
                <a:lnTo>
                  <a:pt x="5638" y="113281"/>
                </a:lnTo>
                <a:lnTo>
                  <a:pt x="6617" y="118748"/>
                </a:lnTo>
                <a:lnTo>
                  <a:pt x="7268" y="124298"/>
                </a:lnTo>
                <a:lnTo>
                  <a:pt x="7703" y="129903"/>
                </a:lnTo>
                <a:lnTo>
                  <a:pt x="7993" y="135544"/>
                </a:lnTo>
                <a:lnTo>
                  <a:pt x="8316" y="146893"/>
                </a:lnTo>
                <a:lnTo>
                  <a:pt x="8497" y="163992"/>
                </a:lnTo>
                <a:lnTo>
                  <a:pt x="9474" y="168748"/>
                </a:lnTo>
                <a:lnTo>
                  <a:pt x="11079" y="172871"/>
                </a:lnTo>
                <a:lnTo>
                  <a:pt x="13101" y="176572"/>
                </a:lnTo>
                <a:lnTo>
                  <a:pt x="15402" y="182850"/>
                </a:lnTo>
                <a:lnTo>
                  <a:pt x="17888" y="190845"/>
                </a:lnTo>
                <a:lnTo>
                  <a:pt x="20498" y="199985"/>
                </a:lnTo>
                <a:lnTo>
                  <a:pt x="22238" y="207031"/>
                </a:lnTo>
                <a:lnTo>
                  <a:pt x="23398" y="212681"/>
                </a:lnTo>
                <a:lnTo>
                  <a:pt x="24171" y="217400"/>
                </a:lnTo>
                <a:lnTo>
                  <a:pt x="25639" y="221498"/>
                </a:lnTo>
                <a:lnTo>
                  <a:pt x="27571" y="225183"/>
                </a:lnTo>
                <a:lnTo>
                  <a:pt x="29810" y="228592"/>
                </a:lnTo>
                <a:lnTo>
                  <a:pt x="31304" y="232770"/>
                </a:lnTo>
                <a:lnTo>
                  <a:pt x="32299" y="237460"/>
                </a:lnTo>
                <a:lnTo>
                  <a:pt x="32963" y="242492"/>
                </a:lnTo>
                <a:lnTo>
                  <a:pt x="34358" y="246799"/>
                </a:lnTo>
                <a:lnTo>
                  <a:pt x="36241" y="250623"/>
                </a:lnTo>
                <a:lnTo>
                  <a:pt x="41555" y="259053"/>
                </a:lnTo>
                <a:lnTo>
                  <a:pt x="42282" y="262745"/>
                </a:lnTo>
                <a:lnTo>
                  <a:pt x="42691" y="270179"/>
                </a:lnTo>
                <a:lnTo>
                  <a:pt x="42786" y="273723"/>
                </a:lnTo>
                <a:lnTo>
                  <a:pt x="42853" y="265867"/>
                </a:lnTo>
                <a:lnTo>
                  <a:pt x="41904" y="263335"/>
                </a:lnTo>
                <a:lnTo>
                  <a:pt x="40318" y="260694"/>
                </a:lnTo>
                <a:lnTo>
                  <a:pt x="38309" y="257981"/>
                </a:lnTo>
                <a:lnTo>
                  <a:pt x="36969" y="255220"/>
                </a:lnTo>
                <a:lnTo>
                  <a:pt x="35481" y="249612"/>
                </a:lnTo>
                <a:lnTo>
                  <a:pt x="34643" y="241100"/>
                </a:lnTo>
                <a:lnTo>
                  <a:pt x="33573" y="236346"/>
                </a:lnTo>
                <a:lnTo>
                  <a:pt x="31907" y="230319"/>
                </a:lnTo>
                <a:lnTo>
                  <a:pt x="29844" y="223443"/>
                </a:lnTo>
                <a:lnTo>
                  <a:pt x="28469" y="217907"/>
                </a:lnTo>
                <a:lnTo>
                  <a:pt x="27552" y="213264"/>
                </a:lnTo>
                <a:lnTo>
                  <a:pt x="26941" y="209216"/>
                </a:lnTo>
                <a:lnTo>
                  <a:pt x="26533" y="201755"/>
                </a:lnTo>
                <a:lnTo>
                  <a:pt x="26080" y="180765"/>
                </a:lnTo>
                <a:lnTo>
                  <a:pt x="25007" y="168500"/>
                </a:lnTo>
                <a:lnTo>
                  <a:pt x="23339" y="155561"/>
                </a:lnTo>
                <a:lnTo>
                  <a:pt x="21275" y="142172"/>
                </a:lnTo>
                <a:lnTo>
                  <a:pt x="19898" y="123721"/>
                </a:lnTo>
                <a:lnTo>
                  <a:pt x="18981" y="101896"/>
                </a:lnTo>
                <a:lnTo>
                  <a:pt x="18369" y="77821"/>
                </a:lnTo>
                <a:lnTo>
                  <a:pt x="18913" y="60818"/>
                </a:lnTo>
                <a:lnTo>
                  <a:pt x="20229" y="48530"/>
                </a:lnTo>
                <a:lnTo>
                  <a:pt x="22059" y="39386"/>
                </a:lnTo>
                <a:lnTo>
                  <a:pt x="23279" y="32337"/>
                </a:lnTo>
                <a:lnTo>
                  <a:pt x="24092" y="26686"/>
                </a:lnTo>
                <a:lnTo>
                  <a:pt x="24634" y="21966"/>
                </a:lnTo>
                <a:lnTo>
                  <a:pt x="25236" y="14181"/>
                </a:lnTo>
                <a:lnTo>
                  <a:pt x="25623" y="5973"/>
                </a:lnTo>
                <a:lnTo>
                  <a:pt x="25690" y="0"/>
                </a:lnTo>
                <a:lnTo>
                  <a:pt x="25710" y="5851"/>
                </a:lnTo>
                <a:lnTo>
                  <a:pt x="25717" y="47264"/>
                </a:lnTo>
                <a:lnTo>
                  <a:pt x="24765" y="50925"/>
                </a:lnTo>
                <a:lnTo>
                  <a:pt x="23178" y="54317"/>
                </a:lnTo>
                <a:lnTo>
                  <a:pt x="21167" y="57531"/>
                </a:lnTo>
                <a:lnTo>
                  <a:pt x="19827" y="60627"/>
                </a:lnTo>
                <a:lnTo>
                  <a:pt x="18337" y="66606"/>
                </a:lnTo>
                <a:lnTo>
                  <a:pt x="18893" y="69534"/>
                </a:lnTo>
                <a:lnTo>
                  <a:pt x="20215" y="72439"/>
                </a:lnTo>
                <a:lnTo>
                  <a:pt x="22050" y="75327"/>
                </a:lnTo>
                <a:lnTo>
                  <a:pt x="23272" y="79158"/>
                </a:lnTo>
                <a:lnTo>
                  <a:pt x="24088" y="83617"/>
                </a:lnTo>
                <a:lnTo>
                  <a:pt x="24631" y="88495"/>
                </a:lnTo>
                <a:lnTo>
                  <a:pt x="25235" y="96454"/>
                </a:lnTo>
                <a:lnTo>
                  <a:pt x="25503" y="103167"/>
                </a:lnTo>
                <a:lnTo>
                  <a:pt x="25654" y="112301"/>
                </a:lnTo>
                <a:lnTo>
                  <a:pt x="25690" y="118148"/>
                </a:lnTo>
                <a:lnTo>
                  <a:pt x="27604" y="123897"/>
                </a:lnTo>
                <a:lnTo>
                  <a:pt x="30785" y="131541"/>
                </a:lnTo>
                <a:lnTo>
                  <a:pt x="34812" y="140447"/>
                </a:lnTo>
                <a:lnTo>
                  <a:pt x="37495" y="147336"/>
                </a:lnTo>
                <a:lnTo>
                  <a:pt x="39285" y="152881"/>
                </a:lnTo>
                <a:lnTo>
                  <a:pt x="40478" y="157531"/>
                </a:lnTo>
                <a:lnTo>
                  <a:pt x="42225" y="162536"/>
                </a:lnTo>
                <a:lnTo>
                  <a:pt x="44343" y="167777"/>
                </a:lnTo>
                <a:lnTo>
                  <a:pt x="46707" y="173177"/>
                </a:lnTo>
                <a:lnTo>
                  <a:pt x="48283" y="178681"/>
                </a:lnTo>
                <a:lnTo>
                  <a:pt x="49334" y="184256"/>
                </a:lnTo>
                <a:lnTo>
                  <a:pt x="50035" y="189877"/>
                </a:lnTo>
                <a:lnTo>
                  <a:pt x="51454" y="194577"/>
                </a:lnTo>
                <a:lnTo>
                  <a:pt x="53353" y="198663"/>
                </a:lnTo>
                <a:lnTo>
                  <a:pt x="55572" y="202340"/>
                </a:lnTo>
                <a:lnTo>
                  <a:pt x="57050" y="205743"/>
                </a:lnTo>
                <a:lnTo>
                  <a:pt x="58693" y="212065"/>
                </a:lnTo>
                <a:lnTo>
                  <a:pt x="59423" y="218049"/>
                </a:lnTo>
                <a:lnTo>
                  <a:pt x="59619" y="220979"/>
                </a:lnTo>
                <a:lnTo>
                  <a:pt x="60701" y="224837"/>
                </a:lnTo>
                <a:lnTo>
                  <a:pt x="62375" y="229314"/>
                </a:lnTo>
                <a:lnTo>
                  <a:pt x="64443" y="234203"/>
                </a:lnTo>
                <a:lnTo>
                  <a:pt x="64870" y="238415"/>
                </a:lnTo>
                <a:lnTo>
                  <a:pt x="64202" y="242176"/>
                </a:lnTo>
                <a:lnTo>
                  <a:pt x="62803" y="245636"/>
                </a:lnTo>
                <a:lnTo>
                  <a:pt x="61251" y="252020"/>
                </a:lnTo>
                <a:lnTo>
                  <a:pt x="60253" y="259328"/>
                </a:lnTo>
                <a:lnTo>
                  <a:pt x="60117" y="262868"/>
                </a:lnTo>
                <a:lnTo>
                  <a:pt x="60008" y="26112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315"/>
          <p:cNvSpPr/>
          <p:nvPr/>
        </p:nvSpPr>
        <p:spPr>
          <a:xfrm>
            <a:off x="3800475" y="2238614"/>
            <a:ext cx="230953" cy="280006"/>
          </a:xfrm>
          <a:custGeom>
            <a:avLst/>
            <a:gdLst/>
            <a:ahLst/>
            <a:cxnLst/>
            <a:rect l="0" t="0" r="0" b="0"/>
            <a:pathLst>
              <a:path w="230953" h="280006">
                <a:moveTo>
                  <a:pt x="171450" y="7381"/>
                </a:moveTo>
                <a:lnTo>
                  <a:pt x="185102" y="2830"/>
                </a:lnTo>
                <a:lnTo>
                  <a:pt x="190076" y="1489"/>
                </a:lnTo>
                <a:lnTo>
                  <a:pt x="194345" y="595"/>
                </a:lnTo>
                <a:lnTo>
                  <a:pt x="198143" y="0"/>
                </a:lnTo>
                <a:lnTo>
                  <a:pt x="200675" y="555"/>
                </a:lnTo>
                <a:lnTo>
                  <a:pt x="202363" y="1878"/>
                </a:lnTo>
                <a:lnTo>
                  <a:pt x="203489" y="3712"/>
                </a:lnTo>
                <a:lnTo>
                  <a:pt x="202334" y="4935"/>
                </a:lnTo>
                <a:lnTo>
                  <a:pt x="199659" y="5750"/>
                </a:lnTo>
                <a:lnTo>
                  <a:pt x="195971" y="6294"/>
                </a:lnTo>
                <a:lnTo>
                  <a:pt x="192560" y="7608"/>
                </a:lnTo>
                <a:lnTo>
                  <a:pt x="186230" y="11609"/>
                </a:lnTo>
                <a:lnTo>
                  <a:pt x="181303" y="14010"/>
                </a:lnTo>
                <a:lnTo>
                  <a:pt x="175161" y="16563"/>
                </a:lnTo>
                <a:lnTo>
                  <a:pt x="168209" y="19217"/>
                </a:lnTo>
                <a:lnTo>
                  <a:pt x="160716" y="20987"/>
                </a:lnTo>
                <a:lnTo>
                  <a:pt x="152864" y="22166"/>
                </a:lnTo>
                <a:lnTo>
                  <a:pt x="144772" y="22953"/>
                </a:lnTo>
                <a:lnTo>
                  <a:pt x="134615" y="24430"/>
                </a:lnTo>
                <a:lnTo>
                  <a:pt x="110628" y="28610"/>
                </a:lnTo>
                <a:lnTo>
                  <a:pt x="101375" y="31059"/>
                </a:lnTo>
                <a:lnTo>
                  <a:pt x="94253" y="33644"/>
                </a:lnTo>
                <a:lnTo>
                  <a:pt x="88553" y="36319"/>
                </a:lnTo>
                <a:lnTo>
                  <a:pt x="83800" y="38103"/>
                </a:lnTo>
                <a:lnTo>
                  <a:pt x="79679" y="39292"/>
                </a:lnTo>
                <a:lnTo>
                  <a:pt x="75979" y="40085"/>
                </a:lnTo>
                <a:lnTo>
                  <a:pt x="71608" y="40614"/>
                </a:lnTo>
                <a:lnTo>
                  <a:pt x="66788" y="40966"/>
                </a:lnTo>
                <a:lnTo>
                  <a:pt x="61670" y="41201"/>
                </a:lnTo>
                <a:lnTo>
                  <a:pt x="50904" y="41462"/>
                </a:lnTo>
                <a:lnTo>
                  <a:pt x="45366" y="41531"/>
                </a:lnTo>
                <a:lnTo>
                  <a:pt x="41674" y="42530"/>
                </a:lnTo>
                <a:lnTo>
                  <a:pt x="39213" y="44149"/>
                </a:lnTo>
                <a:lnTo>
                  <a:pt x="35525" y="49439"/>
                </a:lnTo>
                <a:lnTo>
                  <a:pt x="30711" y="58141"/>
                </a:lnTo>
                <a:lnTo>
                  <a:pt x="27937" y="65818"/>
                </a:lnTo>
                <a:lnTo>
                  <a:pt x="27197" y="69199"/>
                </a:lnTo>
                <a:lnTo>
                  <a:pt x="24799" y="77168"/>
                </a:lnTo>
                <a:lnTo>
                  <a:pt x="17054" y="101262"/>
                </a:lnTo>
                <a:lnTo>
                  <a:pt x="14227" y="110926"/>
                </a:lnTo>
                <a:lnTo>
                  <a:pt x="12342" y="118321"/>
                </a:lnTo>
                <a:lnTo>
                  <a:pt x="11086" y="124203"/>
                </a:lnTo>
                <a:lnTo>
                  <a:pt x="10247" y="129077"/>
                </a:lnTo>
                <a:lnTo>
                  <a:pt x="9316" y="137033"/>
                </a:lnTo>
                <a:lnTo>
                  <a:pt x="9068" y="141440"/>
                </a:lnTo>
                <a:lnTo>
                  <a:pt x="8637" y="158643"/>
                </a:lnTo>
                <a:lnTo>
                  <a:pt x="9568" y="158705"/>
                </a:lnTo>
                <a:lnTo>
                  <a:pt x="15429" y="155193"/>
                </a:lnTo>
                <a:lnTo>
                  <a:pt x="20509" y="154038"/>
                </a:lnTo>
                <a:lnTo>
                  <a:pt x="24150" y="152777"/>
                </a:lnTo>
                <a:lnTo>
                  <a:pt x="28483" y="150984"/>
                </a:lnTo>
                <a:lnTo>
                  <a:pt x="33275" y="148836"/>
                </a:lnTo>
                <a:lnTo>
                  <a:pt x="37424" y="146452"/>
                </a:lnTo>
                <a:lnTo>
                  <a:pt x="44572" y="141263"/>
                </a:lnTo>
                <a:lnTo>
                  <a:pt x="48765" y="138545"/>
                </a:lnTo>
                <a:lnTo>
                  <a:pt x="53464" y="135781"/>
                </a:lnTo>
                <a:lnTo>
                  <a:pt x="58503" y="132986"/>
                </a:lnTo>
                <a:lnTo>
                  <a:pt x="83797" y="119950"/>
                </a:lnTo>
                <a:lnTo>
                  <a:pt x="115422" y="104023"/>
                </a:lnTo>
                <a:lnTo>
                  <a:pt x="124573" y="100384"/>
                </a:lnTo>
                <a:lnTo>
                  <a:pt x="132579" y="97958"/>
                </a:lnTo>
                <a:lnTo>
                  <a:pt x="139820" y="96340"/>
                </a:lnTo>
                <a:lnTo>
                  <a:pt x="146553" y="95262"/>
                </a:lnTo>
                <a:lnTo>
                  <a:pt x="152947" y="94543"/>
                </a:lnTo>
                <a:lnTo>
                  <a:pt x="159115" y="94064"/>
                </a:lnTo>
                <a:lnTo>
                  <a:pt x="168507" y="93532"/>
                </a:lnTo>
                <a:lnTo>
                  <a:pt x="172346" y="93390"/>
                </a:lnTo>
                <a:lnTo>
                  <a:pt x="176809" y="94248"/>
                </a:lnTo>
                <a:lnTo>
                  <a:pt x="181690" y="95772"/>
                </a:lnTo>
                <a:lnTo>
                  <a:pt x="186849" y="97741"/>
                </a:lnTo>
                <a:lnTo>
                  <a:pt x="191241" y="99053"/>
                </a:lnTo>
                <a:lnTo>
                  <a:pt x="195121" y="99928"/>
                </a:lnTo>
                <a:lnTo>
                  <a:pt x="198661" y="100512"/>
                </a:lnTo>
                <a:lnTo>
                  <a:pt x="205133" y="103700"/>
                </a:lnTo>
                <a:lnTo>
                  <a:pt x="211185" y="108292"/>
                </a:lnTo>
                <a:lnTo>
                  <a:pt x="217050" y="113507"/>
                </a:lnTo>
                <a:lnTo>
                  <a:pt x="222831" y="119001"/>
                </a:lnTo>
                <a:lnTo>
                  <a:pt x="225707" y="121799"/>
                </a:lnTo>
                <a:lnTo>
                  <a:pt x="227623" y="127474"/>
                </a:lnTo>
                <a:lnTo>
                  <a:pt x="228901" y="135068"/>
                </a:lnTo>
                <a:lnTo>
                  <a:pt x="229753" y="143941"/>
                </a:lnTo>
                <a:lnTo>
                  <a:pt x="230321" y="152713"/>
                </a:lnTo>
                <a:lnTo>
                  <a:pt x="230700" y="161419"/>
                </a:lnTo>
                <a:lnTo>
                  <a:pt x="230952" y="170080"/>
                </a:lnTo>
                <a:lnTo>
                  <a:pt x="230168" y="177760"/>
                </a:lnTo>
                <a:lnTo>
                  <a:pt x="228693" y="184784"/>
                </a:lnTo>
                <a:lnTo>
                  <a:pt x="226756" y="191372"/>
                </a:lnTo>
                <a:lnTo>
                  <a:pt x="223561" y="198621"/>
                </a:lnTo>
                <a:lnTo>
                  <a:pt x="219525" y="206312"/>
                </a:lnTo>
                <a:lnTo>
                  <a:pt x="214931" y="214296"/>
                </a:lnTo>
                <a:lnTo>
                  <a:pt x="209962" y="220572"/>
                </a:lnTo>
                <a:lnTo>
                  <a:pt x="204744" y="225708"/>
                </a:lnTo>
                <a:lnTo>
                  <a:pt x="199361" y="230085"/>
                </a:lnTo>
                <a:lnTo>
                  <a:pt x="193867" y="233955"/>
                </a:lnTo>
                <a:lnTo>
                  <a:pt x="188300" y="237488"/>
                </a:lnTo>
                <a:lnTo>
                  <a:pt x="182683" y="240795"/>
                </a:lnTo>
                <a:lnTo>
                  <a:pt x="177986" y="243953"/>
                </a:lnTo>
                <a:lnTo>
                  <a:pt x="173902" y="247011"/>
                </a:lnTo>
                <a:lnTo>
                  <a:pt x="170227" y="250001"/>
                </a:lnTo>
                <a:lnTo>
                  <a:pt x="164920" y="252948"/>
                </a:lnTo>
                <a:lnTo>
                  <a:pt x="158524" y="255864"/>
                </a:lnTo>
                <a:lnTo>
                  <a:pt x="151402" y="258762"/>
                </a:lnTo>
                <a:lnTo>
                  <a:pt x="144750" y="261645"/>
                </a:lnTo>
                <a:lnTo>
                  <a:pt x="132278" y="267390"/>
                </a:lnTo>
                <a:lnTo>
                  <a:pt x="124380" y="270255"/>
                </a:lnTo>
                <a:lnTo>
                  <a:pt x="115305" y="273118"/>
                </a:lnTo>
                <a:lnTo>
                  <a:pt x="105445" y="275979"/>
                </a:lnTo>
                <a:lnTo>
                  <a:pt x="96966" y="277886"/>
                </a:lnTo>
                <a:lnTo>
                  <a:pt x="89409" y="279157"/>
                </a:lnTo>
                <a:lnTo>
                  <a:pt x="82466" y="280005"/>
                </a:lnTo>
                <a:lnTo>
                  <a:pt x="74979" y="279618"/>
                </a:lnTo>
                <a:lnTo>
                  <a:pt x="67131" y="278407"/>
                </a:lnTo>
                <a:lnTo>
                  <a:pt x="59042" y="276647"/>
                </a:lnTo>
                <a:lnTo>
                  <a:pt x="52696" y="275474"/>
                </a:lnTo>
                <a:lnTo>
                  <a:pt x="47513" y="274692"/>
                </a:lnTo>
                <a:lnTo>
                  <a:pt x="43105" y="274171"/>
                </a:lnTo>
                <a:lnTo>
                  <a:pt x="39214" y="272871"/>
                </a:lnTo>
                <a:lnTo>
                  <a:pt x="32351" y="268886"/>
                </a:lnTo>
                <a:lnTo>
                  <a:pt x="27683" y="265839"/>
                </a:lnTo>
                <a:lnTo>
                  <a:pt x="21511" y="265126"/>
                </a:lnTo>
                <a:lnTo>
                  <a:pt x="17198" y="264936"/>
                </a:lnTo>
                <a:lnTo>
                  <a:pt x="14323" y="263857"/>
                </a:lnTo>
                <a:lnTo>
                  <a:pt x="12406" y="262185"/>
                </a:lnTo>
                <a:lnTo>
                  <a:pt x="11128" y="260117"/>
                </a:lnTo>
                <a:lnTo>
                  <a:pt x="9323" y="258739"/>
                </a:lnTo>
                <a:lnTo>
                  <a:pt x="7168" y="257821"/>
                </a:lnTo>
                <a:lnTo>
                  <a:pt x="0" y="24741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316"/>
          <p:cNvSpPr/>
          <p:nvPr/>
        </p:nvSpPr>
        <p:spPr>
          <a:xfrm>
            <a:off x="3243262" y="3396016"/>
            <a:ext cx="360046" cy="221580"/>
          </a:xfrm>
          <a:custGeom>
            <a:avLst/>
            <a:gdLst/>
            <a:ahLst/>
            <a:cxnLst/>
            <a:rect l="0" t="0" r="0" b="0"/>
            <a:pathLst>
              <a:path w="360046" h="221580">
                <a:moveTo>
                  <a:pt x="0" y="41556"/>
                </a:moveTo>
                <a:lnTo>
                  <a:pt x="11931" y="41556"/>
                </a:lnTo>
                <a:lnTo>
                  <a:pt x="17480" y="40604"/>
                </a:lnTo>
                <a:lnTo>
                  <a:pt x="24988" y="39016"/>
                </a:lnTo>
                <a:lnTo>
                  <a:pt x="33804" y="37005"/>
                </a:lnTo>
                <a:lnTo>
                  <a:pt x="40633" y="34712"/>
                </a:lnTo>
                <a:lnTo>
                  <a:pt x="50762" y="29624"/>
                </a:lnTo>
                <a:lnTo>
                  <a:pt x="60978" y="26728"/>
                </a:lnTo>
                <a:lnTo>
                  <a:pt x="66370" y="25956"/>
                </a:lnTo>
                <a:lnTo>
                  <a:pt x="74900" y="22557"/>
                </a:lnTo>
                <a:lnTo>
                  <a:pt x="78508" y="20318"/>
                </a:lnTo>
                <a:lnTo>
                  <a:pt x="87598" y="17829"/>
                </a:lnTo>
                <a:lnTo>
                  <a:pt x="92688" y="17166"/>
                </a:lnTo>
                <a:lnTo>
                  <a:pt x="98940" y="15771"/>
                </a:lnTo>
                <a:lnTo>
                  <a:pt x="105965" y="13889"/>
                </a:lnTo>
                <a:lnTo>
                  <a:pt x="113505" y="11681"/>
                </a:lnTo>
                <a:lnTo>
                  <a:pt x="124425" y="9228"/>
                </a:lnTo>
                <a:lnTo>
                  <a:pt x="135310" y="7186"/>
                </a:lnTo>
                <a:lnTo>
                  <a:pt x="152848" y="3103"/>
                </a:lnTo>
                <a:lnTo>
                  <a:pt x="160001" y="1633"/>
                </a:lnTo>
                <a:lnTo>
                  <a:pt x="170489" y="0"/>
                </a:lnTo>
                <a:lnTo>
                  <a:pt x="174619" y="517"/>
                </a:lnTo>
                <a:lnTo>
                  <a:pt x="178326" y="1814"/>
                </a:lnTo>
                <a:lnTo>
                  <a:pt x="184983" y="4843"/>
                </a:lnTo>
                <a:lnTo>
                  <a:pt x="194087" y="6548"/>
                </a:lnTo>
                <a:lnTo>
                  <a:pt x="199926" y="6947"/>
                </a:lnTo>
                <a:lnTo>
                  <a:pt x="201864" y="8006"/>
                </a:lnTo>
                <a:lnTo>
                  <a:pt x="203156" y="9664"/>
                </a:lnTo>
                <a:lnTo>
                  <a:pt x="204017" y="11722"/>
                </a:lnTo>
                <a:lnTo>
                  <a:pt x="204974" y="16549"/>
                </a:lnTo>
                <a:lnTo>
                  <a:pt x="205400" y="21869"/>
                </a:lnTo>
                <a:lnTo>
                  <a:pt x="205589" y="27409"/>
                </a:lnTo>
                <a:lnTo>
                  <a:pt x="204687" y="30220"/>
                </a:lnTo>
                <a:lnTo>
                  <a:pt x="201144" y="35883"/>
                </a:lnTo>
                <a:lnTo>
                  <a:pt x="198935" y="41574"/>
                </a:lnTo>
                <a:lnTo>
                  <a:pt x="198346" y="44426"/>
                </a:lnTo>
                <a:lnTo>
                  <a:pt x="195151" y="50134"/>
                </a:lnTo>
                <a:lnTo>
                  <a:pt x="189604" y="56799"/>
                </a:lnTo>
                <a:lnTo>
                  <a:pt x="180789" y="66111"/>
                </a:lnTo>
                <a:lnTo>
                  <a:pt x="169666" y="77512"/>
                </a:lnTo>
                <a:lnTo>
                  <a:pt x="111196" y="142870"/>
                </a:lnTo>
                <a:lnTo>
                  <a:pt x="90732" y="164603"/>
                </a:lnTo>
                <a:lnTo>
                  <a:pt x="72097" y="183701"/>
                </a:lnTo>
                <a:lnTo>
                  <a:pt x="66015" y="189822"/>
                </a:lnTo>
                <a:lnTo>
                  <a:pt x="63060" y="191835"/>
                </a:lnTo>
                <a:lnTo>
                  <a:pt x="57237" y="194072"/>
                </a:lnTo>
                <a:lnTo>
                  <a:pt x="55303" y="195620"/>
                </a:lnTo>
                <a:lnTo>
                  <a:pt x="54014" y="197606"/>
                </a:lnTo>
                <a:lnTo>
                  <a:pt x="53154" y="199882"/>
                </a:lnTo>
                <a:lnTo>
                  <a:pt x="53533" y="202352"/>
                </a:lnTo>
                <a:lnTo>
                  <a:pt x="56495" y="207636"/>
                </a:lnTo>
                <a:lnTo>
                  <a:pt x="60266" y="212898"/>
                </a:lnTo>
                <a:lnTo>
                  <a:pt x="64250" y="217086"/>
                </a:lnTo>
                <a:lnTo>
                  <a:pt x="66646" y="218583"/>
                </a:lnTo>
                <a:lnTo>
                  <a:pt x="71848" y="220248"/>
                </a:lnTo>
                <a:lnTo>
                  <a:pt x="82948" y="221316"/>
                </a:lnTo>
                <a:lnTo>
                  <a:pt x="92416" y="221501"/>
                </a:lnTo>
                <a:lnTo>
                  <a:pt x="157308" y="221578"/>
                </a:lnTo>
                <a:lnTo>
                  <a:pt x="163927" y="220626"/>
                </a:lnTo>
                <a:lnTo>
                  <a:pt x="170245" y="219038"/>
                </a:lnTo>
                <a:lnTo>
                  <a:pt x="176361" y="217028"/>
                </a:lnTo>
                <a:lnTo>
                  <a:pt x="182344" y="215687"/>
                </a:lnTo>
                <a:lnTo>
                  <a:pt x="188238" y="214793"/>
                </a:lnTo>
                <a:lnTo>
                  <a:pt x="194072" y="214198"/>
                </a:lnTo>
                <a:lnTo>
                  <a:pt x="201771" y="213801"/>
                </a:lnTo>
                <a:lnTo>
                  <a:pt x="220486" y="213359"/>
                </a:lnTo>
                <a:lnTo>
                  <a:pt x="325428" y="213015"/>
                </a:lnTo>
                <a:lnTo>
                  <a:pt x="331252" y="213965"/>
                </a:lnTo>
                <a:lnTo>
                  <a:pt x="337992" y="215550"/>
                </a:lnTo>
                <a:lnTo>
                  <a:pt x="360045" y="22157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317"/>
          <p:cNvSpPr/>
          <p:nvPr/>
        </p:nvSpPr>
        <p:spPr>
          <a:xfrm>
            <a:off x="3629025" y="3411962"/>
            <a:ext cx="248603" cy="17039"/>
          </a:xfrm>
          <a:custGeom>
            <a:avLst/>
            <a:gdLst/>
            <a:ahLst/>
            <a:cxnLst/>
            <a:rect l="0" t="0" r="0" b="0"/>
            <a:pathLst>
              <a:path w="248603" h="17039">
                <a:moveTo>
                  <a:pt x="0" y="17038"/>
                </a:moveTo>
                <a:lnTo>
                  <a:pt x="38625" y="17038"/>
                </a:lnTo>
                <a:lnTo>
                  <a:pt x="47657" y="16085"/>
                </a:lnTo>
                <a:lnTo>
                  <a:pt x="58441" y="14498"/>
                </a:lnTo>
                <a:lnTo>
                  <a:pt x="70394" y="12487"/>
                </a:lnTo>
                <a:lnTo>
                  <a:pt x="80266" y="11146"/>
                </a:lnTo>
                <a:lnTo>
                  <a:pt x="88753" y="10252"/>
                </a:lnTo>
                <a:lnTo>
                  <a:pt x="96316" y="9657"/>
                </a:lnTo>
                <a:lnTo>
                  <a:pt x="105168" y="9260"/>
                </a:lnTo>
                <a:lnTo>
                  <a:pt x="125164" y="8818"/>
                </a:lnTo>
                <a:lnTo>
                  <a:pt x="135830" y="7748"/>
                </a:lnTo>
                <a:lnTo>
                  <a:pt x="146751" y="6082"/>
                </a:lnTo>
                <a:lnTo>
                  <a:pt x="157841" y="4019"/>
                </a:lnTo>
                <a:lnTo>
                  <a:pt x="166187" y="2643"/>
                </a:lnTo>
                <a:lnTo>
                  <a:pt x="172704" y="1726"/>
                </a:lnTo>
                <a:lnTo>
                  <a:pt x="178001" y="1115"/>
                </a:lnTo>
                <a:lnTo>
                  <a:pt x="183437" y="708"/>
                </a:lnTo>
                <a:lnTo>
                  <a:pt x="188966" y="436"/>
                </a:lnTo>
                <a:lnTo>
                  <a:pt x="201142" y="134"/>
                </a:lnTo>
                <a:lnTo>
                  <a:pt x="216079" y="0"/>
                </a:lnTo>
                <a:lnTo>
                  <a:pt x="223110" y="917"/>
                </a:lnTo>
                <a:lnTo>
                  <a:pt x="229702" y="2480"/>
                </a:lnTo>
                <a:lnTo>
                  <a:pt x="248602" y="84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318"/>
          <p:cNvSpPr/>
          <p:nvPr/>
        </p:nvSpPr>
        <p:spPr>
          <a:xfrm>
            <a:off x="3637597" y="3541738"/>
            <a:ext cx="265749" cy="15841"/>
          </a:xfrm>
          <a:custGeom>
            <a:avLst/>
            <a:gdLst/>
            <a:ahLst/>
            <a:cxnLst/>
            <a:rect l="0" t="0" r="0" b="0"/>
            <a:pathLst>
              <a:path w="265749" h="15841">
                <a:moveTo>
                  <a:pt x="0" y="7277"/>
                </a:moveTo>
                <a:lnTo>
                  <a:pt x="13653" y="11828"/>
                </a:lnTo>
                <a:lnTo>
                  <a:pt x="19579" y="13168"/>
                </a:lnTo>
                <a:lnTo>
                  <a:pt x="25436" y="14062"/>
                </a:lnTo>
                <a:lnTo>
                  <a:pt x="31244" y="14658"/>
                </a:lnTo>
                <a:lnTo>
                  <a:pt x="36069" y="15055"/>
                </a:lnTo>
                <a:lnTo>
                  <a:pt x="43971" y="15496"/>
                </a:lnTo>
                <a:lnTo>
                  <a:pt x="53198" y="15692"/>
                </a:lnTo>
                <a:lnTo>
                  <a:pt x="91543" y="15840"/>
                </a:lnTo>
                <a:lnTo>
                  <a:pt x="97224" y="14891"/>
                </a:lnTo>
                <a:lnTo>
                  <a:pt x="102916" y="13305"/>
                </a:lnTo>
                <a:lnTo>
                  <a:pt x="108615" y="11295"/>
                </a:lnTo>
                <a:lnTo>
                  <a:pt x="114321" y="9956"/>
                </a:lnTo>
                <a:lnTo>
                  <a:pt x="120029" y="9063"/>
                </a:lnTo>
                <a:lnTo>
                  <a:pt x="125739" y="8467"/>
                </a:lnTo>
                <a:lnTo>
                  <a:pt x="133356" y="7118"/>
                </a:lnTo>
                <a:lnTo>
                  <a:pt x="142244" y="5266"/>
                </a:lnTo>
                <a:lnTo>
                  <a:pt x="151979" y="3078"/>
                </a:lnTo>
                <a:lnTo>
                  <a:pt x="160374" y="1620"/>
                </a:lnTo>
                <a:lnTo>
                  <a:pt x="167876" y="648"/>
                </a:lnTo>
                <a:lnTo>
                  <a:pt x="174782" y="0"/>
                </a:lnTo>
                <a:lnTo>
                  <a:pt x="186054" y="521"/>
                </a:lnTo>
                <a:lnTo>
                  <a:pt x="200236" y="1820"/>
                </a:lnTo>
                <a:lnTo>
                  <a:pt x="228058" y="4852"/>
                </a:lnTo>
                <a:lnTo>
                  <a:pt x="236812" y="5660"/>
                </a:lnTo>
                <a:lnTo>
                  <a:pt x="265748" y="727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319"/>
          <p:cNvSpPr/>
          <p:nvPr/>
        </p:nvSpPr>
        <p:spPr>
          <a:xfrm>
            <a:off x="4049077" y="3257550"/>
            <a:ext cx="111444" cy="368618"/>
          </a:xfrm>
          <a:custGeom>
            <a:avLst/>
            <a:gdLst/>
            <a:ahLst/>
            <a:cxnLst/>
            <a:rect l="0" t="0" r="0" b="0"/>
            <a:pathLst>
              <a:path w="111444" h="368618">
                <a:moveTo>
                  <a:pt x="0" y="0"/>
                </a:moveTo>
                <a:lnTo>
                  <a:pt x="4551" y="13652"/>
                </a:lnTo>
                <a:lnTo>
                  <a:pt x="6785" y="22895"/>
                </a:lnTo>
                <a:lnTo>
                  <a:pt x="7381" y="26693"/>
                </a:lnTo>
                <a:lnTo>
                  <a:pt x="10583" y="33453"/>
                </a:lnTo>
                <a:lnTo>
                  <a:pt x="12770" y="36590"/>
                </a:lnTo>
                <a:lnTo>
                  <a:pt x="15201" y="45154"/>
                </a:lnTo>
                <a:lnTo>
                  <a:pt x="17233" y="55311"/>
                </a:lnTo>
                <a:lnTo>
                  <a:pt x="19109" y="60686"/>
                </a:lnTo>
                <a:lnTo>
                  <a:pt x="21312" y="66175"/>
                </a:lnTo>
                <a:lnTo>
                  <a:pt x="23733" y="73644"/>
                </a:lnTo>
                <a:lnTo>
                  <a:pt x="26299" y="82434"/>
                </a:lnTo>
                <a:lnTo>
                  <a:pt x="28963" y="92103"/>
                </a:lnTo>
                <a:lnTo>
                  <a:pt x="31691" y="100454"/>
                </a:lnTo>
                <a:lnTo>
                  <a:pt x="34463" y="107927"/>
                </a:lnTo>
                <a:lnTo>
                  <a:pt x="37262" y="114814"/>
                </a:lnTo>
                <a:lnTo>
                  <a:pt x="40081" y="122262"/>
                </a:lnTo>
                <a:lnTo>
                  <a:pt x="45754" y="138159"/>
                </a:lnTo>
                <a:lnTo>
                  <a:pt x="48600" y="147351"/>
                </a:lnTo>
                <a:lnTo>
                  <a:pt x="58109" y="180396"/>
                </a:lnTo>
                <a:lnTo>
                  <a:pt x="67419" y="209716"/>
                </a:lnTo>
                <a:lnTo>
                  <a:pt x="70663" y="221726"/>
                </a:lnTo>
                <a:lnTo>
                  <a:pt x="72826" y="231637"/>
                </a:lnTo>
                <a:lnTo>
                  <a:pt x="74268" y="240150"/>
                </a:lnTo>
                <a:lnTo>
                  <a:pt x="76182" y="249634"/>
                </a:lnTo>
                <a:lnTo>
                  <a:pt x="80849" y="270333"/>
                </a:lnTo>
                <a:lnTo>
                  <a:pt x="83426" y="279282"/>
                </a:lnTo>
                <a:lnTo>
                  <a:pt x="86098" y="287153"/>
                </a:lnTo>
                <a:lnTo>
                  <a:pt x="88831" y="294305"/>
                </a:lnTo>
                <a:lnTo>
                  <a:pt x="91606" y="304788"/>
                </a:lnTo>
                <a:lnTo>
                  <a:pt x="94408" y="317492"/>
                </a:lnTo>
                <a:lnTo>
                  <a:pt x="97229" y="331676"/>
                </a:lnTo>
                <a:lnTo>
                  <a:pt x="100062" y="342085"/>
                </a:lnTo>
                <a:lnTo>
                  <a:pt x="102903" y="349977"/>
                </a:lnTo>
                <a:lnTo>
                  <a:pt x="111443" y="36861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320"/>
          <p:cNvSpPr/>
          <p:nvPr/>
        </p:nvSpPr>
        <p:spPr>
          <a:xfrm>
            <a:off x="4271962" y="3268505"/>
            <a:ext cx="222478" cy="357663"/>
          </a:xfrm>
          <a:custGeom>
            <a:avLst/>
            <a:gdLst/>
            <a:ahLst/>
            <a:cxnLst/>
            <a:rect l="0" t="0" r="0" b="0"/>
            <a:pathLst>
              <a:path w="222478" h="357663">
                <a:moveTo>
                  <a:pt x="137160" y="14762"/>
                </a:moveTo>
                <a:lnTo>
                  <a:pt x="137160" y="5661"/>
                </a:lnTo>
                <a:lnTo>
                  <a:pt x="136208" y="2979"/>
                </a:lnTo>
                <a:lnTo>
                  <a:pt x="134620" y="1192"/>
                </a:lnTo>
                <a:lnTo>
                  <a:pt x="132609" y="0"/>
                </a:lnTo>
                <a:lnTo>
                  <a:pt x="129364" y="158"/>
                </a:lnTo>
                <a:lnTo>
                  <a:pt x="125295" y="1216"/>
                </a:lnTo>
                <a:lnTo>
                  <a:pt x="120678" y="2874"/>
                </a:lnTo>
                <a:lnTo>
                  <a:pt x="115694" y="3979"/>
                </a:lnTo>
                <a:lnTo>
                  <a:pt x="110467" y="4716"/>
                </a:lnTo>
                <a:lnTo>
                  <a:pt x="105077" y="5207"/>
                </a:lnTo>
                <a:lnTo>
                  <a:pt x="99579" y="5535"/>
                </a:lnTo>
                <a:lnTo>
                  <a:pt x="88390" y="5899"/>
                </a:lnTo>
                <a:lnTo>
                  <a:pt x="78929" y="6948"/>
                </a:lnTo>
                <a:lnTo>
                  <a:pt x="53177" y="10654"/>
                </a:lnTo>
                <a:lnTo>
                  <a:pt x="40214" y="12023"/>
                </a:lnTo>
                <a:lnTo>
                  <a:pt x="27762" y="12936"/>
                </a:lnTo>
                <a:lnTo>
                  <a:pt x="15651" y="13545"/>
                </a:lnTo>
                <a:lnTo>
                  <a:pt x="8529" y="20618"/>
                </a:lnTo>
                <a:lnTo>
                  <a:pt x="4733" y="32001"/>
                </a:lnTo>
                <a:lnTo>
                  <a:pt x="2104" y="56714"/>
                </a:lnTo>
                <a:lnTo>
                  <a:pt x="935" y="70872"/>
                </a:lnTo>
                <a:lnTo>
                  <a:pt x="1576" y="86459"/>
                </a:lnTo>
                <a:lnTo>
                  <a:pt x="4828" y="134257"/>
                </a:lnTo>
                <a:lnTo>
                  <a:pt x="7028" y="154433"/>
                </a:lnTo>
                <a:lnTo>
                  <a:pt x="9448" y="170741"/>
                </a:lnTo>
                <a:lnTo>
                  <a:pt x="15625" y="203794"/>
                </a:lnTo>
                <a:lnTo>
                  <a:pt x="17084" y="205553"/>
                </a:lnTo>
                <a:lnTo>
                  <a:pt x="19009" y="205774"/>
                </a:lnTo>
                <a:lnTo>
                  <a:pt x="21246" y="204968"/>
                </a:lnTo>
                <a:lnTo>
                  <a:pt x="26270" y="201533"/>
                </a:lnTo>
                <a:lnTo>
                  <a:pt x="31678" y="196831"/>
                </a:lnTo>
                <a:lnTo>
                  <a:pt x="37257" y="191567"/>
                </a:lnTo>
                <a:lnTo>
                  <a:pt x="41030" y="188830"/>
                </a:lnTo>
                <a:lnTo>
                  <a:pt x="45451" y="186052"/>
                </a:lnTo>
                <a:lnTo>
                  <a:pt x="50303" y="183248"/>
                </a:lnTo>
                <a:lnTo>
                  <a:pt x="60775" y="177592"/>
                </a:lnTo>
                <a:lnTo>
                  <a:pt x="66234" y="174751"/>
                </a:lnTo>
                <a:lnTo>
                  <a:pt x="70826" y="171903"/>
                </a:lnTo>
                <a:lnTo>
                  <a:pt x="74840" y="169053"/>
                </a:lnTo>
                <a:lnTo>
                  <a:pt x="78468" y="166200"/>
                </a:lnTo>
                <a:lnTo>
                  <a:pt x="82792" y="163346"/>
                </a:lnTo>
                <a:lnTo>
                  <a:pt x="87580" y="160490"/>
                </a:lnTo>
                <a:lnTo>
                  <a:pt x="92677" y="157634"/>
                </a:lnTo>
                <a:lnTo>
                  <a:pt x="97979" y="155730"/>
                </a:lnTo>
                <a:lnTo>
                  <a:pt x="103419" y="154461"/>
                </a:lnTo>
                <a:lnTo>
                  <a:pt x="108951" y="153614"/>
                </a:lnTo>
                <a:lnTo>
                  <a:pt x="114544" y="152098"/>
                </a:lnTo>
                <a:lnTo>
                  <a:pt x="120178" y="150134"/>
                </a:lnTo>
                <a:lnTo>
                  <a:pt x="125838" y="147873"/>
                </a:lnTo>
                <a:lnTo>
                  <a:pt x="131518" y="146365"/>
                </a:lnTo>
                <a:lnTo>
                  <a:pt x="137208" y="145360"/>
                </a:lnTo>
                <a:lnTo>
                  <a:pt x="142907" y="144690"/>
                </a:lnTo>
                <a:lnTo>
                  <a:pt x="149564" y="145195"/>
                </a:lnTo>
                <a:lnTo>
                  <a:pt x="156859" y="146485"/>
                </a:lnTo>
                <a:lnTo>
                  <a:pt x="164581" y="148298"/>
                </a:lnTo>
                <a:lnTo>
                  <a:pt x="170680" y="149506"/>
                </a:lnTo>
                <a:lnTo>
                  <a:pt x="175700" y="150311"/>
                </a:lnTo>
                <a:lnTo>
                  <a:pt x="179998" y="150848"/>
                </a:lnTo>
                <a:lnTo>
                  <a:pt x="184769" y="152159"/>
                </a:lnTo>
                <a:lnTo>
                  <a:pt x="189854" y="153985"/>
                </a:lnTo>
                <a:lnTo>
                  <a:pt x="195149" y="156155"/>
                </a:lnTo>
                <a:lnTo>
                  <a:pt x="199632" y="158554"/>
                </a:lnTo>
                <a:lnTo>
                  <a:pt x="203573" y="161106"/>
                </a:lnTo>
                <a:lnTo>
                  <a:pt x="207153" y="163759"/>
                </a:lnTo>
                <a:lnTo>
                  <a:pt x="209540" y="166481"/>
                </a:lnTo>
                <a:lnTo>
                  <a:pt x="211131" y="169248"/>
                </a:lnTo>
                <a:lnTo>
                  <a:pt x="213851" y="177720"/>
                </a:lnTo>
                <a:lnTo>
                  <a:pt x="218235" y="194185"/>
                </a:lnTo>
                <a:lnTo>
                  <a:pt x="219785" y="201052"/>
                </a:lnTo>
                <a:lnTo>
                  <a:pt x="221507" y="211223"/>
                </a:lnTo>
                <a:lnTo>
                  <a:pt x="222273" y="221458"/>
                </a:lnTo>
                <a:lnTo>
                  <a:pt x="222477" y="226854"/>
                </a:lnTo>
                <a:lnTo>
                  <a:pt x="220164" y="237930"/>
                </a:lnTo>
                <a:lnTo>
                  <a:pt x="218213" y="243551"/>
                </a:lnTo>
                <a:lnTo>
                  <a:pt x="215960" y="249203"/>
                </a:lnTo>
                <a:lnTo>
                  <a:pt x="213506" y="254876"/>
                </a:lnTo>
                <a:lnTo>
                  <a:pt x="210917" y="260563"/>
                </a:lnTo>
                <a:lnTo>
                  <a:pt x="207287" y="266259"/>
                </a:lnTo>
                <a:lnTo>
                  <a:pt x="202961" y="271962"/>
                </a:lnTo>
                <a:lnTo>
                  <a:pt x="198172" y="277669"/>
                </a:lnTo>
                <a:lnTo>
                  <a:pt x="193075" y="283378"/>
                </a:lnTo>
                <a:lnTo>
                  <a:pt x="182332" y="294802"/>
                </a:lnTo>
                <a:lnTo>
                  <a:pt x="165572" y="311943"/>
                </a:lnTo>
                <a:lnTo>
                  <a:pt x="159912" y="316706"/>
                </a:lnTo>
                <a:lnTo>
                  <a:pt x="154233" y="320833"/>
                </a:lnTo>
                <a:lnTo>
                  <a:pt x="148542" y="324537"/>
                </a:lnTo>
                <a:lnTo>
                  <a:pt x="142843" y="327958"/>
                </a:lnTo>
                <a:lnTo>
                  <a:pt x="137139" y="331192"/>
                </a:lnTo>
                <a:lnTo>
                  <a:pt x="131431" y="334301"/>
                </a:lnTo>
                <a:lnTo>
                  <a:pt x="122863" y="338278"/>
                </a:lnTo>
                <a:lnTo>
                  <a:pt x="100643" y="347777"/>
                </a:lnTo>
                <a:lnTo>
                  <a:pt x="90908" y="351072"/>
                </a:lnTo>
                <a:lnTo>
                  <a:pt x="82513" y="353268"/>
                </a:lnTo>
                <a:lnTo>
                  <a:pt x="75011" y="354733"/>
                </a:lnTo>
                <a:lnTo>
                  <a:pt x="67152" y="355709"/>
                </a:lnTo>
                <a:lnTo>
                  <a:pt x="59056" y="356360"/>
                </a:lnTo>
                <a:lnTo>
                  <a:pt x="0" y="35766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321"/>
          <p:cNvSpPr/>
          <p:nvPr/>
        </p:nvSpPr>
        <p:spPr>
          <a:xfrm>
            <a:off x="3159231" y="3095495"/>
            <a:ext cx="1558467" cy="881388"/>
          </a:xfrm>
          <a:custGeom>
            <a:avLst/>
            <a:gdLst/>
            <a:ahLst/>
            <a:cxnLst/>
            <a:rect l="0" t="0" r="0" b="0"/>
            <a:pathLst>
              <a:path w="1558467" h="881388">
                <a:moveTo>
                  <a:pt x="49741" y="144910"/>
                </a:moveTo>
                <a:lnTo>
                  <a:pt x="75212" y="143957"/>
                </a:lnTo>
                <a:lnTo>
                  <a:pt x="120135" y="132978"/>
                </a:lnTo>
                <a:lnTo>
                  <a:pt x="159848" y="127842"/>
                </a:lnTo>
                <a:lnTo>
                  <a:pt x="192220" y="121226"/>
                </a:lnTo>
                <a:lnTo>
                  <a:pt x="231175" y="115969"/>
                </a:lnTo>
                <a:lnTo>
                  <a:pt x="259280" y="111328"/>
                </a:lnTo>
                <a:lnTo>
                  <a:pt x="458598" y="74834"/>
                </a:lnTo>
                <a:lnTo>
                  <a:pt x="490905" y="69618"/>
                </a:lnTo>
                <a:lnTo>
                  <a:pt x="650145" y="48624"/>
                </a:lnTo>
                <a:lnTo>
                  <a:pt x="695755" y="43571"/>
                </a:lnTo>
                <a:lnTo>
                  <a:pt x="731877" y="40203"/>
                </a:lnTo>
                <a:lnTo>
                  <a:pt x="761673" y="37958"/>
                </a:lnTo>
                <a:lnTo>
                  <a:pt x="812561" y="32923"/>
                </a:lnTo>
                <a:lnTo>
                  <a:pt x="857402" y="28463"/>
                </a:lnTo>
                <a:lnTo>
                  <a:pt x="953217" y="23059"/>
                </a:lnTo>
                <a:lnTo>
                  <a:pt x="1183095" y="5426"/>
                </a:lnTo>
                <a:lnTo>
                  <a:pt x="1261479" y="1955"/>
                </a:lnTo>
                <a:lnTo>
                  <a:pt x="1331853" y="0"/>
                </a:lnTo>
                <a:lnTo>
                  <a:pt x="1365693" y="2083"/>
                </a:lnTo>
                <a:lnTo>
                  <a:pt x="1406441" y="8611"/>
                </a:lnTo>
                <a:lnTo>
                  <a:pt x="1450811" y="17212"/>
                </a:lnTo>
                <a:lnTo>
                  <a:pt x="1474126" y="24973"/>
                </a:lnTo>
                <a:lnTo>
                  <a:pt x="1495284" y="37312"/>
                </a:lnTo>
                <a:lnTo>
                  <a:pt x="1523048" y="59415"/>
                </a:lnTo>
                <a:lnTo>
                  <a:pt x="1530997" y="69130"/>
                </a:lnTo>
                <a:lnTo>
                  <a:pt x="1543860" y="90888"/>
                </a:lnTo>
                <a:lnTo>
                  <a:pt x="1547232" y="102168"/>
                </a:lnTo>
                <a:lnTo>
                  <a:pt x="1549683" y="113531"/>
                </a:lnTo>
                <a:lnTo>
                  <a:pt x="1555465" y="131590"/>
                </a:lnTo>
                <a:lnTo>
                  <a:pt x="1557602" y="154616"/>
                </a:lnTo>
                <a:lnTo>
                  <a:pt x="1558101" y="171131"/>
                </a:lnTo>
                <a:lnTo>
                  <a:pt x="1558466" y="303296"/>
                </a:lnTo>
                <a:lnTo>
                  <a:pt x="1555945" y="330238"/>
                </a:lnTo>
                <a:lnTo>
                  <a:pt x="1551650" y="353961"/>
                </a:lnTo>
                <a:lnTo>
                  <a:pt x="1546566" y="374028"/>
                </a:lnTo>
                <a:lnTo>
                  <a:pt x="1542900" y="401392"/>
                </a:lnTo>
                <a:lnTo>
                  <a:pt x="1541813" y="427597"/>
                </a:lnTo>
                <a:lnTo>
                  <a:pt x="1539019" y="452476"/>
                </a:lnTo>
                <a:lnTo>
                  <a:pt x="1536941" y="467111"/>
                </a:lnTo>
                <a:lnTo>
                  <a:pt x="1533650" y="482583"/>
                </a:lnTo>
                <a:lnTo>
                  <a:pt x="1529551" y="498613"/>
                </a:lnTo>
                <a:lnTo>
                  <a:pt x="1520870" y="528806"/>
                </a:lnTo>
                <a:lnTo>
                  <a:pt x="1513836" y="551750"/>
                </a:lnTo>
                <a:lnTo>
                  <a:pt x="1509072" y="576182"/>
                </a:lnTo>
                <a:lnTo>
                  <a:pt x="1507660" y="590935"/>
                </a:lnTo>
                <a:lnTo>
                  <a:pt x="1506510" y="593707"/>
                </a:lnTo>
                <a:lnTo>
                  <a:pt x="1504790" y="595556"/>
                </a:lnTo>
                <a:lnTo>
                  <a:pt x="1502691" y="596788"/>
                </a:lnTo>
                <a:lnTo>
                  <a:pt x="1501292" y="598562"/>
                </a:lnTo>
                <a:lnTo>
                  <a:pt x="1500359" y="600697"/>
                </a:lnTo>
                <a:lnTo>
                  <a:pt x="1499738" y="603073"/>
                </a:lnTo>
                <a:lnTo>
                  <a:pt x="1498371" y="604657"/>
                </a:lnTo>
                <a:lnTo>
                  <a:pt x="1496506" y="605713"/>
                </a:lnTo>
                <a:lnTo>
                  <a:pt x="1491895" y="606886"/>
                </a:lnTo>
                <a:lnTo>
                  <a:pt x="1486671" y="607407"/>
                </a:lnTo>
                <a:lnTo>
                  <a:pt x="1462503" y="615169"/>
                </a:lnTo>
                <a:lnTo>
                  <a:pt x="1435346" y="618775"/>
                </a:lnTo>
                <a:lnTo>
                  <a:pt x="1393560" y="631211"/>
                </a:lnTo>
                <a:lnTo>
                  <a:pt x="1352489" y="634188"/>
                </a:lnTo>
                <a:lnTo>
                  <a:pt x="1309863" y="640883"/>
                </a:lnTo>
                <a:lnTo>
                  <a:pt x="1268758" y="642824"/>
                </a:lnTo>
                <a:lnTo>
                  <a:pt x="1223949" y="648852"/>
                </a:lnTo>
                <a:lnTo>
                  <a:pt x="1178409" y="654876"/>
                </a:lnTo>
                <a:lnTo>
                  <a:pt x="1142874" y="659851"/>
                </a:lnTo>
                <a:lnTo>
                  <a:pt x="1103268" y="665237"/>
                </a:lnTo>
                <a:lnTo>
                  <a:pt x="1058598" y="673625"/>
                </a:lnTo>
                <a:lnTo>
                  <a:pt x="1014671" y="681190"/>
                </a:lnTo>
                <a:lnTo>
                  <a:pt x="966836" y="684807"/>
                </a:lnTo>
                <a:lnTo>
                  <a:pt x="936764" y="689029"/>
                </a:lnTo>
                <a:lnTo>
                  <a:pt x="911599" y="694346"/>
                </a:lnTo>
                <a:lnTo>
                  <a:pt x="812895" y="717175"/>
                </a:lnTo>
                <a:lnTo>
                  <a:pt x="764206" y="727227"/>
                </a:lnTo>
                <a:lnTo>
                  <a:pt x="738458" y="733146"/>
                </a:lnTo>
                <a:lnTo>
                  <a:pt x="637093" y="758098"/>
                </a:lnTo>
                <a:lnTo>
                  <a:pt x="601298" y="767005"/>
                </a:lnTo>
                <a:lnTo>
                  <a:pt x="544847" y="784635"/>
                </a:lnTo>
                <a:lnTo>
                  <a:pt x="479338" y="802929"/>
                </a:lnTo>
                <a:lnTo>
                  <a:pt x="427998" y="816141"/>
                </a:lnTo>
                <a:lnTo>
                  <a:pt x="389305" y="826139"/>
                </a:lnTo>
                <a:lnTo>
                  <a:pt x="341699" y="841526"/>
                </a:lnTo>
                <a:lnTo>
                  <a:pt x="303041" y="852541"/>
                </a:lnTo>
                <a:lnTo>
                  <a:pt x="261741" y="861837"/>
                </a:lnTo>
                <a:lnTo>
                  <a:pt x="196482" y="870624"/>
                </a:lnTo>
                <a:lnTo>
                  <a:pt x="147724" y="878308"/>
                </a:lnTo>
                <a:lnTo>
                  <a:pt x="107654" y="881387"/>
                </a:lnTo>
                <a:lnTo>
                  <a:pt x="88815" y="880855"/>
                </a:lnTo>
                <a:lnTo>
                  <a:pt x="77267" y="877444"/>
                </a:lnTo>
                <a:lnTo>
                  <a:pt x="56201" y="867493"/>
                </a:lnTo>
                <a:lnTo>
                  <a:pt x="41880" y="856355"/>
                </a:lnTo>
                <a:lnTo>
                  <a:pt x="38786" y="853522"/>
                </a:lnTo>
                <a:lnTo>
                  <a:pt x="21208" y="829040"/>
                </a:lnTo>
                <a:lnTo>
                  <a:pt x="15469" y="812505"/>
                </a:lnTo>
                <a:lnTo>
                  <a:pt x="9744" y="791186"/>
                </a:lnTo>
                <a:lnTo>
                  <a:pt x="4025" y="772186"/>
                </a:lnTo>
                <a:lnTo>
                  <a:pt x="0" y="745424"/>
                </a:lnTo>
                <a:lnTo>
                  <a:pt x="388" y="729085"/>
                </a:lnTo>
                <a:lnTo>
                  <a:pt x="1599" y="707715"/>
                </a:lnTo>
                <a:lnTo>
                  <a:pt x="4532" y="663651"/>
                </a:lnTo>
                <a:lnTo>
                  <a:pt x="5836" y="634541"/>
                </a:lnTo>
                <a:lnTo>
                  <a:pt x="6415" y="606999"/>
                </a:lnTo>
                <a:lnTo>
                  <a:pt x="6851" y="527076"/>
                </a:lnTo>
                <a:lnTo>
                  <a:pt x="8765" y="508273"/>
                </a:lnTo>
                <a:lnTo>
                  <a:pt x="15972" y="456899"/>
                </a:lnTo>
                <a:lnTo>
                  <a:pt x="19609" y="434818"/>
                </a:lnTo>
                <a:lnTo>
                  <a:pt x="22985" y="416287"/>
                </a:lnTo>
                <a:lnTo>
                  <a:pt x="26189" y="400123"/>
                </a:lnTo>
                <a:lnTo>
                  <a:pt x="29748" y="374543"/>
                </a:lnTo>
                <a:lnTo>
                  <a:pt x="32283" y="352696"/>
                </a:lnTo>
                <a:lnTo>
                  <a:pt x="36584" y="330287"/>
                </a:lnTo>
                <a:lnTo>
                  <a:pt x="39131" y="310167"/>
                </a:lnTo>
                <a:lnTo>
                  <a:pt x="40565" y="282775"/>
                </a:lnTo>
                <a:lnTo>
                  <a:pt x="41853" y="257618"/>
                </a:lnTo>
                <a:lnTo>
                  <a:pt x="49741" y="1620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322"/>
          <p:cNvSpPr/>
          <p:nvPr/>
        </p:nvSpPr>
        <p:spPr>
          <a:xfrm>
            <a:off x="3166110" y="4346257"/>
            <a:ext cx="231458" cy="342901"/>
          </a:xfrm>
          <a:custGeom>
            <a:avLst/>
            <a:gdLst/>
            <a:ahLst/>
            <a:cxnLst/>
            <a:rect l="0" t="0" r="0" b="0"/>
            <a:pathLst>
              <a:path w="231458" h="342901">
                <a:moveTo>
                  <a:pt x="0" y="0"/>
                </a:moveTo>
                <a:lnTo>
                  <a:pt x="4550" y="9102"/>
                </a:lnTo>
                <a:lnTo>
                  <a:pt x="9325" y="16110"/>
                </a:lnTo>
                <a:lnTo>
                  <a:pt x="14622" y="22400"/>
                </a:lnTo>
                <a:lnTo>
                  <a:pt x="20150" y="28371"/>
                </a:lnTo>
                <a:lnTo>
                  <a:pt x="25783" y="36739"/>
                </a:lnTo>
                <a:lnTo>
                  <a:pt x="32414" y="46809"/>
                </a:lnTo>
                <a:lnTo>
                  <a:pt x="36849" y="52161"/>
                </a:lnTo>
                <a:lnTo>
                  <a:pt x="45904" y="62235"/>
                </a:lnTo>
                <a:lnTo>
                  <a:pt x="53104" y="69888"/>
                </a:lnTo>
                <a:lnTo>
                  <a:pt x="57310" y="75167"/>
                </a:lnTo>
                <a:lnTo>
                  <a:pt x="62019" y="81544"/>
                </a:lnTo>
                <a:lnTo>
                  <a:pt x="67063" y="88652"/>
                </a:lnTo>
                <a:lnTo>
                  <a:pt x="72331" y="95297"/>
                </a:lnTo>
                <a:lnTo>
                  <a:pt x="77748" y="101631"/>
                </a:lnTo>
                <a:lnTo>
                  <a:pt x="83264" y="107759"/>
                </a:lnTo>
                <a:lnTo>
                  <a:pt x="94474" y="119648"/>
                </a:lnTo>
                <a:lnTo>
                  <a:pt x="100130" y="125485"/>
                </a:lnTo>
                <a:lnTo>
                  <a:pt x="105806" y="132235"/>
                </a:lnTo>
                <a:lnTo>
                  <a:pt x="111494" y="139592"/>
                </a:lnTo>
                <a:lnTo>
                  <a:pt x="117192" y="147353"/>
                </a:lnTo>
                <a:lnTo>
                  <a:pt x="121943" y="155386"/>
                </a:lnTo>
                <a:lnTo>
                  <a:pt x="126063" y="163598"/>
                </a:lnTo>
                <a:lnTo>
                  <a:pt x="129762" y="171930"/>
                </a:lnTo>
                <a:lnTo>
                  <a:pt x="134133" y="180343"/>
                </a:lnTo>
                <a:lnTo>
                  <a:pt x="138951" y="188809"/>
                </a:lnTo>
                <a:lnTo>
                  <a:pt x="144069" y="197310"/>
                </a:lnTo>
                <a:lnTo>
                  <a:pt x="148433" y="204883"/>
                </a:lnTo>
                <a:lnTo>
                  <a:pt x="155822" y="218376"/>
                </a:lnTo>
                <a:lnTo>
                  <a:pt x="160079" y="225594"/>
                </a:lnTo>
                <a:lnTo>
                  <a:pt x="174219" y="248453"/>
                </a:lnTo>
                <a:lnTo>
                  <a:pt x="178058" y="255171"/>
                </a:lnTo>
                <a:lnTo>
                  <a:pt x="184864" y="267714"/>
                </a:lnTo>
                <a:lnTo>
                  <a:pt x="191064" y="279639"/>
                </a:lnTo>
                <a:lnTo>
                  <a:pt x="195956" y="287391"/>
                </a:lnTo>
                <a:lnTo>
                  <a:pt x="202075" y="296369"/>
                </a:lnTo>
                <a:lnTo>
                  <a:pt x="209011" y="306165"/>
                </a:lnTo>
                <a:lnTo>
                  <a:pt x="214588" y="313647"/>
                </a:lnTo>
                <a:lnTo>
                  <a:pt x="219258" y="319588"/>
                </a:lnTo>
                <a:lnTo>
                  <a:pt x="227843" y="329960"/>
                </a:lnTo>
                <a:lnTo>
                  <a:pt x="231457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323"/>
          <p:cNvSpPr/>
          <p:nvPr/>
        </p:nvSpPr>
        <p:spPr>
          <a:xfrm>
            <a:off x="3148964" y="4337685"/>
            <a:ext cx="257176" cy="360045"/>
          </a:xfrm>
          <a:custGeom>
            <a:avLst/>
            <a:gdLst/>
            <a:ahLst/>
            <a:cxnLst/>
            <a:rect l="0" t="0" r="0" b="0"/>
            <a:pathLst>
              <a:path w="257176" h="360045">
                <a:moveTo>
                  <a:pt x="257175" y="0"/>
                </a:moveTo>
                <a:lnTo>
                  <a:pt x="243523" y="9102"/>
                </a:lnTo>
                <a:lnTo>
                  <a:pt x="238549" y="14640"/>
                </a:lnTo>
                <a:lnTo>
                  <a:pt x="234280" y="21190"/>
                </a:lnTo>
                <a:lnTo>
                  <a:pt x="230482" y="28414"/>
                </a:lnTo>
                <a:lnTo>
                  <a:pt x="226045" y="35135"/>
                </a:lnTo>
                <a:lnTo>
                  <a:pt x="221182" y="41521"/>
                </a:lnTo>
                <a:lnTo>
                  <a:pt x="216035" y="47683"/>
                </a:lnTo>
                <a:lnTo>
                  <a:pt x="210698" y="54648"/>
                </a:lnTo>
                <a:lnTo>
                  <a:pt x="205236" y="62150"/>
                </a:lnTo>
                <a:lnTo>
                  <a:pt x="199689" y="70008"/>
                </a:lnTo>
                <a:lnTo>
                  <a:pt x="194086" y="79057"/>
                </a:lnTo>
                <a:lnTo>
                  <a:pt x="188446" y="88899"/>
                </a:lnTo>
                <a:lnTo>
                  <a:pt x="182781" y="99271"/>
                </a:lnTo>
                <a:lnTo>
                  <a:pt x="177099" y="109043"/>
                </a:lnTo>
                <a:lnTo>
                  <a:pt x="165706" y="127521"/>
                </a:lnTo>
                <a:lnTo>
                  <a:pt x="160001" y="137401"/>
                </a:lnTo>
                <a:lnTo>
                  <a:pt x="148582" y="158540"/>
                </a:lnTo>
                <a:lnTo>
                  <a:pt x="141917" y="168558"/>
                </a:lnTo>
                <a:lnTo>
                  <a:pt x="134616" y="178095"/>
                </a:lnTo>
                <a:lnTo>
                  <a:pt x="126892" y="187310"/>
                </a:lnTo>
                <a:lnTo>
                  <a:pt x="119837" y="196311"/>
                </a:lnTo>
                <a:lnTo>
                  <a:pt x="113229" y="205168"/>
                </a:lnTo>
                <a:lnTo>
                  <a:pt x="100807" y="222631"/>
                </a:lnTo>
                <a:lnTo>
                  <a:pt x="88936" y="239916"/>
                </a:lnTo>
                <a:lnTo>
                  <a:pt x="62070" y="274905"/>
                </a:lnTo>
                <a:lnTo>
                  <a:pt x="44237" y="297570"/>
                </a:lnTo>
                <a:lnTo>
                  <a:pt x="32349" y="314585"/>
                </a:lnTo>
                <a:lnTo>
                  <a:pt x="24424" y="327833"/>
                </a:lnTo>
                <a:lnTo>
                  <a:pt x="19141" y="338571"/>
                </a:lnTo>
                <a:lnTo>
                  <a:pt x="14665" y="345728"/>
                </a:lnTo>
                <a:lnTo>
                  <a:pt x="10730" y="350500"/>
                </a:lnTo>
                <a:lnTo>
                  <a:pt x="0" y="36004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324"/>
          <p:cNvSpPr/>
          <p:nvPr/>
        </p:nvSpPr>
        <p:spPr>
          <a:xfrm>
            <a:off x="3457575" y="4354829"/>
            <a:ext cx="308610" cy="85726"/>
          </a:xfrm>
          <a:custGeom>
            <a:avLst/>
            <a:gdLst/>
            <a:ahLst/>
            <a:cxnLst/>
            <a:rect l="0" t="0" r="0" b="0"/>
            <a:pathLst>
              <a:path w="308610" h="85726">
                <a:moveTo>
                  <a:pt x="0" y="85725"/>
                </a:moveTo>
                <a:lnTo>
                  <a:pt x="9101" y="76624"/>
                </a:lnTo>
                <a:lnTo>
                  <a:pt x="14640" y="72990"/>
                </a:lnTo>
                <a:lnTo>
                  <a:pt x="21190" y="69616"/>
                </a:lnTo>
                <a:lnTo>
                  <a:pt x="28414" y="66413"/>
                </a:lnTo>
                <a:lnTo>
                  <a:pt x="61335" y="52804"/>
                </a:lnTo>
                <a:lnTo>
                  <a:pt x="82505" y="44741"/>
                </a:lnTo>
                <a:lnTo>
                  <a:pt x="104296" y="37031"/>
                </a:lnTo>
                <a:lnTo>
                  <a:pt x="133031" y="27253"/>
                </a:lnTo>
                <a:lnTo>
                  <a:pt x="145837" y="23884"/>
                </a:lnTo>
                <a:lnTo>
                  <a:pt x="157233" y="21638"/>
                </a:lnTo>
                <a:lnTo>
                  <a:pt x="167687" y="20141"/>
                </a:lnTo>
                <a:lnTo>
                  <a:pt x="176561" y="18190"/>
                </a:lnTo>
                <a:lnTo>
                  <a:pt x="184382" y="15937"/>
                </a:lnTo>
                <a:lnTo>
                  <a:pt x="215173" y="5477"/>
                </a:lnTo>
                <a:lnTo>
                  <a:pt x="227269" y="3651"/>
                </a:lnTo>
                <a:lnTo>
                  <a:pt x="242000" y="2435"/>
                </a:lnTo>
                <a:lnTo>
                  <a:pt x="30860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325"/>
          <p:cNvSpPr/>
          <p:nvPr/>
        </p:nvSpPr>
        <p:spPr>
          <a:xfrm>
            <a:off x="3509009" y="4414837"/>
            <a:ext cx="291467" cy="77154"/>
          </a:xfrm>
          <a:custGeom>
            <a:avLst/>
            <a:gdLst/>
            <a:ahLst/>
            <a:cxnLst/>
            <a:rect l="0" t="0" r="0" b="0"/>
            <a:pathLst>
              <a:path w="291467" h="77154">
                <a:moveTo>
                  <a:pt x="0" y="77153"/>
                </a:moveTo>
                <a:lnTo>
                  <a:pt x="23864" y="65221"/>
                </a:lnTo>
                <a:lnTo>
                  <a:pt x="32102" y="62531"/>
                </a:lnTo>
                <a:lnTo>
                  <a:pt x="42356" y="59785"/>
                </a:lnTo>
                <a:lnTo>
                  <a:pt x="53955" y="57002"/>
                </a:lnTo>
                <a:lnTo>
                  <a:pt x="66451" y="53241"/>
                </a:lnTo>
                <a:lnTo>
                  <a:pt x="79543" y="48829"/>
                </a:lnTo>
                <a:lnTo>
                  <a:pt x="93034" y="43983"/>
                </a:lnTo>
                <a:lnTo>
                  <a:pt x="105838" y="39800"/>
                </a:lnTo>
                <a:lnTo>
                  <a:pt x="118184" y="36058"/>
                </a:lnTo>
                <a:lnTo>
                  <a:pt x="141109" y="29361"/>
                </a:lnTo>
                <a:lnTo>
                  <a:pt x="170081" y="20235"/>
                </a:lnTo>
                <a:lnTo>
                  <a:pt x="187987" y="14391"/>
                </a:lnTo>
                <a:lnTo>
                  <a:pt x="197715" y="12452"/>
                </a:lnTo>
                <a:lnTo>
                  <a:pt x="208010" y="11159"/>
                </a:lnTo>
                <a:lnTo>
                  <a:pt x="218684" y="10297"/>
                </a:lnTo>
                <a:lnTo>
                  <a:pt x="228657" y="8769"/>
                </a:lnTo>
                <a:lnTo>
                  <a:pt x="238163" y="6799"/>
                </a:lnTo>
                <a:lnTo>
                  <a:pt x="247358" y="4533"/>
                </a:lnTo>
                <a:lnTo>
                  <a:pt x="255393" y="3022"/>
                </a:lnTo>
                <a:lnTo>
                  <a:pt x="262654" y="2015"/>
                </a:lnTo>
                <a:lnTo>
                  <a:pt x="269401" y="1343"/>
                </a:lnTo>
                <a:lnTo>
                  <a:pt x="274851" y="895"/>
                </a:lnTo>
                <a:lnTo>
                  <a:pt x="279436" y="597"/>
                </a:lnTo>
                <a:lnTo>
                  <a:pt x="291466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326"/>
          <p:cNvSpPr/>
          <p:nvPr/>
        </p:nvSpPr>
        <p:spPr>
          <a:xfrm>
            <a:off x="3886463" y="4260905"/>
            <a:ext cx="171188" cy="393963"/>
          </a:xfrm>
          <a:custGeom>
            <a:avLst/>
            <a:gdLst/>
            <a:ahLst/>
            <a:cxnLst/>
            <a:rect l="0" t="0" r="0" b="0"/>
            <a:pathLst>
              <a:path w="171188" h="393963">
                <a:moveTo>
                  <a:pt x="145469" y="59635"/>
                </a:moveTo>
                <a:lnTo>
                  <a:pt x="140919" y="45982"/>
                </a:lnTo>
                <a:lnTo>
                  <a:pt x="138684" y="36739"/>
                </a:lnTo>
                <a:lnTo>
                  <a:pt x="136739" y="27551"/>
                </a:lnTo>
                <a:lnTo>
                  <a:pt x="134886" y="21101"/>
                </a:lnTo>
                <a:lnTo>
                  <a:pt x="132699" y="13943"/>
                </a:lnTo>
                <a:lnTo>
                  <a:pt x="130288" y="9171"/>
                </a:lnTo>
                <a:lnTo>
                  <a:pt x="127729" y="5990"/>
                </a:lnTo>
                <a:lnTo>
                  <a:pt x="125070" y="3869"/>
                </a:lnTo>
                <a:lnTo>
                  <a:pt x="121392" y="2455"/>
                </a:lnTo>
                <a:lnTo>
                  <a:pt x="117035" y="1512"/>
                </a:lnTo>
                <a:lnTo>
                  <a:pt x="112225" y="884"/>
                </a:lnTo>
                <a:lnTo>
                  <a:pt x="108067" y="465"/>
                </a:lnTo>
                <a:lnTo>
                  <a:pt x="104341" y="186"/>
                </a:lnTo>
                <a:lnTo>
                  <a:pt x="100906" y="0"/>
                </a:lnTo>
                <a:lnTo>
                  <a:pt x="96710" y="828"/>
                </a:lnTo>
                <a:lnTo>
                  <a:pt x="92008" y="2333"/>
                </a:lnTo>
                <a:lnTo>
                  <a:pt x="86968" y="4288"/>
                </a:lnTo>
                <a:lnTo>
                  <a:pt x="82656" y="6544"/>
                </a:lnTo>
                <a:lnTo>
                  <a:pt x="78829" y="9001"/>
                </a:lnTo>
                <a:lnTo>
                  <a:pt x="75325" y="11591"/>
                </a:lnTo>
                <a:lnTo>
                  <a:pt x="71084" y="14271"/>
                </a:lnTo>
                <a:lnTo>
                  <a:pt x="66351" y="17010"/>
                </a:lnTo>
                <a:lnTo>
                  <a:pt x="61292" y="19788"/>
                </a:lnTo>
                <a:lnTo>
                  <a:pt x="56966" y="23545"/>
                </a:lnTo>
                <a:lnTo>
                  <a:pt x="53129" y="27955"/>
                </a:lnTo>
                <a:lnTo>
                  <a:pt x="49620" y="32800"/>
                </a:lnTo>
                <a:lnTo>
                  <a:pt x="35577" y="53271"/>
                </a:lnTo>
                <a:lnTo>
                  <a:pt x="31250" y="60155"/>
                </a:lnTo>
                <a:lnTo>
                  <a:pt x="27413" y="66649"/>
                </a:lnTo>
                <a:lnTo>
                  <a:pt x="23902" y="72883"/>
                </a:lnTo>
                <a:lnTo>
                  <a:pt x="19657" y="79897"/>
                </a:lnTo>
                <a:lnTo>
                  <a:pt x="9860" y="95310"/>
                </a:lnTo>
                <a:lnTo>
                  <a:pt x="6486" y="102468"/>
                </a:lnTo>
                <a:lnTo>
                  <a:pt x="4236" y="109146"/>
                </a:lnTo>
                <a:lnTo>
                  <a:pt x="2736" y="115502"/>
                </a:lnTo>
                <a:lnTo>
                  <a:pt x="1736" y="122597"/>
                </a:lnTo>
                <a:lnTo>
                  <a:pt x="1070" y="130185"/>
                </a:lnTo>
                <a:lnTo>
                  <a:pt x="625" y="138100"/>
                </a:lnTo>
                <a:lnTo>
                  <a:pt x="131" y="157056"/>
                </a:lnTo>
                <a:lnTo>
                  <a:pt x="0" y="167445"/>
                </a:lnTo>
                <a:lnTo>
                  <a:pt x="864" y="175323"/>
                </a:lnTo>
                <a:lnTo>
                  <a:pt x="4365" y="186617"/>
                </a:lnTo>
                <a:lnTo>
                  <a:pt x="7585" y="190009"/>
                </a:lnTo>
                <a:lnTo>
                  <a:pt x="11636" y="192271"/>
                </a:lnTo>
                <a:lnTo>
                  <a:pt x="16242" y="193779"/>
                </a:lnTo>
                <a:lnTo>
                  <a:pt x="20265" y="193832"/>
                </a:lnTo>
                <a:lnTo>
                  <a:pt x="23900" y="192915"/>
                </a:lnTo>
                <a:lnTo>
                  <a:pt x="27275" y="191350"/>
                </a:lnTo>
                <a:lnTo>
                  <a:pt x="30478" y="189355"/>
                </a:lnTo>
                <a:lnTo>
                  <a:pt x="33566" y="187073"/>
                </a:lnTo>
                <a:lnTo>
                  <a:pt x="36577" y="184598"/>
                </a:lnTo>
                <a:lnTo>
                  <a:pt x="40489" y="181996"/>
                </a:lnTo>
                <a:lnTo>
                  <a:pt x="45003" y="179309"/>
                </a:lnTo>
                <a:lnTo>
                  <a:pt x="49916" y="176565"/>
                </a:lnTo>
                <a:lnTo>
                  <a:pt x="54145" y="172831"/>
                </a:lnTo>
                <a:lnTo>
                  <a:pt x="57916" y="168437"/>
                </a:lnTo>
                <a:lnTo>
                  <a:pt x="61383" y="163602"/>
                </a:lnTo>
                <a:lnTo>
                  <a:pt x="65600" y="158474"/>
                </a:lnTo>
                <a:lnTo>
                  <a:pt x="70315" y="153150"/>
                </a:lnTo>
                <a:lnTo>
                  <a:pt x="75364" y="147696"/>
                </a:lnTo>
                <a:lnTo>
                  <a:pt x="79682" y="142154"/>
                </a:lnTo>
                <a:lnTo>
                  <a:pt x="83514" y="136555"/>
                </a:lnTo>
                <a:lnTo>
                  <a:pt x="87021" y="130918"/>
                </a:lnTo>
                <a:lnTo>
                  <a:pt x="91263" y="125254"/>
                </a:lnTo>
                <a:lnTo>
                  <a:pt x="95997" y="119574"/>
                </a:lnTo>
                <a:lnTo>
                  <a:pt x="101058" y="113882"/>
                </a:lnTo>
                <a:lnTo>
                  <a:pt x="111761" y="102477"/>
                </a:lnTo>
                <a:lnTo>
                  <a:pt x="117282" y="96769"/>
                </a:lnTo>
                <a:lnTo>
                  <a:pt x="121915" y="91058"/>
                </a:lnTo>
                <a:lnTo>
                  <a:pt x="125956" y="85346"/>
                </a:lnTo>
                <a:lnTo>
                  <a:pt x="129603" y="79633"/>
                </a:lnTo>
                <a:lnTo>
                  <a:pt x="132987" y="74872"/>
                </a:lnTo>
                <a:lnTo>
                  <a:pt x="136195" y="70745"/>
                </a:lnTo>
                <a:lnTo>
                  <a:pt x="139287" y="67042"/>
                </a:lnTo>
                <a:lnTo>
                  <a:pt x="142300" y="63620"/>
                </a:lnTo>
                <a:lnTo>
                  <a:pt x="148188" y="57279"/>
                </a:lnTo>
                <a:lnTo>
                  <a:pt x="150139" y="56159"/>
                </a:lnTo>
                <a:lnTo>
                  <a:pt x="151440" y="56365"/>
                </a:lnTo>
                <a:lnTo>
                  <a:pt x="152307" y="57455"/>
                </a:lnTo>
                <a:lnTo>
                  <a:pt x="152885" y="59134"/>
                </a:lnTo>
                <a:lnTo>
                  <a:pt x="153528" y="63539"/>
                </a:lnTo>
                <a:lnTo>
                  <a:pt x="154012" y="166247"/>
                </a:lnTo>
                <a:lnTo>
                  <a:pt x="154037" y="290668"/>
                </a:lnTo>
                <a:lnTo>
                  <a:pt x="154991" y="320337"/>
                </a:lnTo>
                <a:lnTo>
                  <a:pt x="156580" y="341068"/>
                </a:lnTo>
                <a:lnTo>
                  <a:pt x="159933" y="366644"/>
                </a:lnTo>
                <a:lnTo>
                  <a:pt x="160826" y="374798"/>
                </a:lnTo>
                <a:lnTo>
                  <a:pt x="161422" y="381186"/>
                </a:lnTo>
                <a:lnTo>
                  <a:pt x="162772" y="385445"/>
                </a:lnTo>
                <a:lnTo>
                  <a:pt x="164624" y="388284"/>
                </a:lnTo>
                <a:lnTo>
                  <a:pt x="171187" y="3939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327"/>
          <p:cNvSpPr/>
          <p:nvPr/>
        </p:nvSpPr>
        <p:spPr>
          <a:xfrm>
            <a:off x="4194924" y="4269652"/>
            <a:ext cx="248192" cy="322698"/>
          </a:xfrm>
          <a:custGeom>
            <a:avLst/>
            <a:gdLst/>
            <a:ahLst/>
            <a:cxnLst/>
            <a:rect l="0" t="0" r="0" b="0"/>
            <a:pathLst>
              <a:path w="248192" h="322698">
                <a:moveTo>
                  <a:pt x="25603" y="33743"/>
                </a:moveTo>
                <a:lnTo>
                  <a:pt x="21053" y="42844"/>
                </a:lnTo>
                <a:lnTo>
                  <a:pt x="19712" y="48383"/>
                </a:lnTo>
                <a:lnTo>
                  <a:pt x="18818" y="54933"/>
                </a:lnTo>
                <a:lnTo>
                  <a:pt x="18222" y="62157"/>
                </a:lnTo>
                <a:lnTo>
                  <a:pt x="16872" y="68878"/>
                </a:lnTo>
                <a:lnTo>
                  <a:pt x="15020" y="75264"/>
                </a:lnTo>
                <a:lnTo>
                  <a:pt x="12833" y="81426"/>
                </a:lnTo>
                <a:lnTo>
                  <a:pt x="11375" y="88392"/>
                </a:lnTo>
                <a:lnTo>
                  <a:pt x="10402" y="95893"/>
                </a:lnTo>
                <a:lnTo>
                  <a:pt x="9755" y="103751"/>
                </a:lnTo>
                <a:lnTo>
                  <a:pt x="8370" y="111848"/>
                </a:lnTo>
                <a:lnTo>
                  <a:pt x="6494" y="120102"/>
                </a:lnTo>
                <a:lnTo>
                  <a:pt x="4292" y="128464"/>
                </a:lnTo>
                <a:lnTo>
                  <a:pt x="2823" y="136894"/>
                </a:lnTo>
                <a:lnTo>
                  <a:pt x="1844" y="145373"/>
                </a:lnTo>
                <a:lnTo>
                  <a:pt x="1191" y="153883"/>
                </a:lnTo>
                <a:lnTo>
                  <a:pt x="755" y="162414"/>
                </a:lnTo>
                <a:lnTo>
                  <a:pt x="272" y="179512"/>
                </a:lnTo>
                <a:lnTo>
                  <a:pt x="0" y="205203"/>
                </a:lnTo>
                <a:lnTo>
                  <a:pt x="915" y="215678"/>
                </a:lnTo>
                <a:lnTo>
                  <a:pt x="2477" y="227423"/>
                </a:lnTo>
                <a:lnTo>
                  <a:pt x="4470" y="240015"/>
                </a:lnTo>
                <a:lnTo>
                  <a:pt x="8657" y="252220"/>
                </a:lnTo>
                <a:lnTo>
                  <a:pt x="14305" y="264167"/>
                </a:lnTo>
                <a:lnTo>
                  <a:pt x="20929" y="275941"/>
                </a:lnTo>
                <a:lnTo>
                  <a:pt x="28202" y="285696"/>
                </a:lnTo>
                <a:lnTo>
                  <a:pt x="35908" y="294104"/>
                </a:lnTo>
                <a:lnTo>
                  <a:pt x="43903" y="301614"/>
                </a:lnTo>
                <a:lnTo>
                  <a:pt x="51138" y="307574"/>
                </a:lnTo>
                <a:lnTo>
                  <a:pt x="57867" y="312499"/>
                </a:lnTo>
                <a:lnTo>
                  <a:pt x="64257" y="316735"/>
                </a:lnTo>
                <a:lnTo>
                  <a:pt x="70423" y="319559"/>
                </a:lnTo>
                <a:lnTo>
                  <a:pt x="76437" y="321442"/>
                </a:lnTo>
                <a:lnTo>
                  <a:pt x="82353" y="322697"/>
                </a:lnTo>
                <a:lnTo>
                  <a:pt x="88201" y="322582"/>
                </a:lnTo>
                <a:lnTo>
                  <a:pt x="94005" y="321552"/>
                </a:lnTo>
                <a:lnTo>
                  <a:pt x="99779" y="319913"/>
                </a:lnTo>
                <a:lnTo>
                  <a:pt x="105534" y="317868"/>
                </a:lnTo>
                <a:lnTo>
                  <a:pt x="111276" y="315552"/>
                </a:lnTo>
                <a:lnTo>
                  <a:pt x="117008" y="313056"/>
                </a:lnTo>
                <a:lnTo>
                  <a:pt x="128457" y="307742"/>
                </a:lnTo>
                <a:lnTo>
                  <a:pt x="134178" y="304991"/>
                </a:lnTo>
                <a:lnTo>
                  <a:pt x="139896" y="301252"/>
                </a:lnTo>
                <a:lnTo>
                  <a:pt x="145613" y="296855"/>
                </a:lnTo>
                <a:lnTo>
                  <a:pt x="151330" y="292018"/>
                </a:lnTo>
                <a:lnTo>
                  <a:pt x="157046" y="285936"/>
                </a:lnTo>
                <a:lnTo>
                  <a:pt x="162762" y="279024"/>
                </a:lnTo>
                <a:lnTo>
                  <a:pt x="168477" y="271559"/>
                </a:lnTo>
                <a:lnTo>
                  <a:pt x="174192" y="263724"/>
                </a:lnTo>
                <a:lnTo>
                  <a:pt x="185622" y="247399"/>
                </a:lnTo>
                <a:lnTo>
                  <a:pt x="202768" y="222143"/>
                </a:lnTo>
                <a:lnTo>
                  <a:pt x="208483" y="209826"/>
                </a:lnTo>
                <a:lnTo>
                  <a:pt x="214198" y="194946"/>
                </a:lnTo>
                <a:lnTo>
                  <a:pt x="237058" y="127709"/>
                </a:lnTo>
                <a:lnTo>
                  <a:pt x="240868" y="113532"/>
                </a:lnTo>
                <a:lnTo>
                  <a:pt x="243408" y="101223"/>
                </a:lnTo>
                <a:lnTo>
                  <a:pt x="245101" y="90160"/>
                </a:lnTo>
                <a:lnTo>
                  <a:pt x="246230" y="80879"/>
                </a:lnTo>
                <a:lnTo>
                  <a:pt x="246983" y="72787"/>
                </a:lnTo>
                <a:lnTo>
                  <a:pt x="247485" y="65487"/>
                </a:lnTo>
                <a:lnTo>
                  <a:pt x="247819" y="58715"/>
                </a:lnTo>
                <a:lnTo>
                  <a:pt x="248191" y="46112"/>
                </a:lnTo>
                <a:lnTo>
                  <a:pt x="247337" y="40084"/>
                </a:lnTo>
                <a:lnTo>
                  <a:pt x="245816" y="34160"/>
                </a:lnTo>
                <a:lnTo>
                  <a:pt x="243849" y="28306"/>
                </a:lnTo>
                <a:lnTo>
                  <a:pt x="240633" y="23451"/>
                </a:lnTo>
                <a:lnTo>
                  <a:pt x="236584" y="19261"/>
                </a:lnTo>
                <a:lnTo>
                  <a:pt x="231980" y="15516"/>
                </a:lnTo>
                <a:lnTo>
                  <a:pt x="227005" y="12066"/>
                </a:lnTo>
                <a:lnTo>
                  <a:pt x="221784" y="8814"/>
                </a:lnTo>
                <a:lnTo>
                  <a:pt x="216398" y="5694"/>
                </a:lnTo>
                <a:lnTo>
                  <a:pt x="210902" y="3613"/>
                </a:lnTo>
                <a:lnTo>
                  <a:pt x="205333" y="2226"/>
                </a:lnTo>
                <a:lnTo>
                  <a:pt x="199716" y="1302"/>
                </a:lnTo>
                <a:lnTo>
                  <a:pt x="193113" y="685"/>
                </a:lnTo>
                <a:lnTo>
                  <a:pt x="185854" y="274"/>
                </a:lnTo>
                <a:lnTo>
                  <a:pt x="178157" y="0"/>
                </a:lnTo>
                <a:lnTo>
                  <a:pt x="170168" y="770"/>
                </a:lnTo>
                <a:lnTo>
                  <a:pt x="161985" y="2236"/>
                </a:lnTo>
                <a:lnTo>
                  <a:pt x="153672" y="4166"/>
                </a:lnTo>
                <a:lnTo>
                  <a:pt x="129195" y="8850"/>
                </a:lnTo>
                <a:lnTo>
                  <a:pt x="114667" y="11432"/>
                </a:lnTo>
                <a:lnTo>
                  <a:pt x="102124" y="15059"/>
                </a:lnTo>
                <a:lnTo>
                  <a:pt x="90905" y="19382"/>
                </a:lnTo>
                <a:lnTo>
                  <a:pt x="80568" y="24169"/>
                </a:lnTo>
                <a:lnTo>
                  <a:pt x="71771" y="27360"/>
                </a:lnTo>
                <a:lnTo>
                  <a:pt x="64002" y="29488"/>
                </a:lnTo>
                <a:lnTo>
                  <a:pt x="56917" y="30906"/>
                </a:lnTo>
                <a:lnTo>
                  <a:pt x="51242" y="32804"/>
                </a:lnTo>
                <a:lnTo>
                  <a:pt x="46505" y="35022"/>
                </a:lnTo>
                <a:lnTo>
                  <a:pt x="34176" y="423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Lines j and k are parallel</a:t>
            </a:r>
            <a:endParaRPr lang="en-US" dirty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3375" y="1227138"/>
            <a:ext cx="8477250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SMARTPenAnnotation221"/>
          <p:cNvSpPr/>
          <p:nvPr/>
        </p:nvSpPr>
        <p:spPr>
          <a:xfrm>
            <a:off x="3671887" y="2058515"/>
            <a:ext cx="2148044" cy="1139028"/>
          </a:xfrm>
          <a:custGeom>
            <a:avLst/>
            <a:gdLst/>
            <a:ahLst/>
            <a:cxnLst/>
            <a:rect l="0" t="0" r="0" b="0"/>
            <a:pathLst>
              <a:path w="2148044" h="1139028">
                <a:moveTo>
                  <a:pt x="2125980" y="1139027"/>
                </a:moveTo>
                <a:lnTo>
                  <a:pt x="2125980" y="1131646"/>
                </a:lnTo>
                <a:lnTo>
                  <a:pt x="2131871" y="1123846"/>
                </a:lnTo>
                <a:lnTo>
                  <a:pt x="2133361" y="1118628"/>
                </a:lnTo>
                <a:lnTo>
                  <a:pt x="2135270" y="1101625"/>
                </a:lnTo>
                <a:lnTo>
                  <a:pt x="2141291" y="1088106"/>
                </a:lnTo>
                <a:lnTo>
                  <a:pt x="2142763" y="1076264"/>
                </a:lnTo>
                <a:lnTo>
                  <a:pt x="2144006" y="1041187"/>
                </a:lnTo>
                <a:lnTo>
                  <a:pt x="2147644" y="1029502"/>
                </a:lnTo>
                <a:lnTo>
                  <a:pt x="2148043" y="1025053"/>
                </a:lnTo>
                <a:lnTo>
                  <a:pt x="2147356" y="1021135"/>
                </a:lnTo>
                <a:lnTo>
                  <a:pt x="2145946" y="1017570"/>
                </a:lnTo>
                <a:lnTo>
                  <a:pt x="2143961" y="1003451"/>
                </a:lnTo>
                <a:lnTo>
                  <a:pt x="2143373" y="941694"/>
                </a:lnTo>
                <a:lnTo>
                  <a:pt x="2143199" y="896514"/>
                </a:lnTo>
                <a:lnTo>
                  <a:pt x="2140618" y="881066"/>
                </a:lnTo>
                <a:lnTo>
                  <a:pt x="2137248" y="870073"/>
                </a:lnTo>
                <a:lnTo>
                  <a:pt x="2130005" y="834793"/>
                </a:lnTo>
                <a:lnTo>
                  <a:pt x="2115345" y="778682"/>
                </a:lnTo>
                <a:lnTo>
                  <a:pt x="2104230" y="744598"/>
                </a:lnTo>
                <a:lnTo>
                  <a:pt x="2099533" y="724556"/>
                </a:lnTo>
                <a:lnTo>
                  <a:pt x="2084385" y="695206"/>
                </a:lnTo>
                <a:lnTo>
                  <a:pt x="2068997" y="663034"/>
                </a:lnTo>
                <a:lnTo>
                  <a:pt x="2059354" y="635830"/>
                </a:lnTo>
                <a:lnTo>
                  <a:pt x="2050014" y="621379"/>
                </a:lnTo>
                <a:lnTo>
                  <a:pt x="2024509" y="590688"/>
                </a:lnTo>
                <a:lnTo>
                  <a:pt x="2008887" y="560213"/>
                </a:lnTo>
                <a:lnTo>
                  <a:pt x="1988233" y="527171"/>
                </a:lnTo>
                <a:lnTo>
                  <a:pt x="1965141" y="492584"/>
                </a:lnTo>
                <a:lnTo>
                  <a:pt x="1935157" y="458885"/>
                </a:lnTo>
                <a:lnTo>
                  <a:pt x="1913291" y="430360"/>
                </a:lnTo>
                <a:lnTo>
                  <a:pt x="1888327" y="408576"/>
                </a:lnTo>
                <a:lnTo>
                  <a:pt x="1856786" y="373499"/>
                </a:lnTo>
                <a:lnTo>
                  <a:pt x="1802396" y="318314"/>
                </a:lnTo>
                <a:lnTo>
                  <a:pt x="1762552" y="287729"/>
                </a:lnTo>
                <a:lnTo>
                  <a:pt x="1722980" y="259877"/>
                </a:lnTo>
                <a:lnTo>
                  <a:pt x="1708546" y="245020"/>
                </a:lnTo>
                <a:lnTo>
                  <a:pt x="1657201" y="214260"/>
                </a:lnTo>
                <a:lnTo>
                  <a:pt x="1600026" y="181168"/>
                </a:lnTo>
                <a:lnTo>
                  <a:pt x="1539664" y="153848"/>
                </a:lnTo>
                <a:lnTo>
                  <a:pt x="1474690" y="127845"/>
                </a:lnTo>
                <a:lnTo>
                  <a:pt x="1383316" y="94353"/>
                </a:lnTo>
                <a:lnTo>
                  <a:pt x="1322903" y="79690"/>
                </a:lnTo>
                <a:lnTo>
                  <a:pt x="1286134" y="70162"/>
                </a:lnTo>
                <a:lnTo>
                  <a:pt x="1260234" y="65724"/>
                </a:lnTo>
                <a:lnTo>
                  <a:pt x="1199631" y="52948"/>
                </a:lnTo>
                <a:lnTo>
                  <a:pt x="1153006" y="43584"/>
                </a:lnTo>
                <a:lnTo>
                  <a:pt x="1076962" y="34309"/>
                </a:lnTo>
                <a:lnTo>
                  <a:pt x="1018400" y="28916"/>
                </a:lnTo>
                <a:lnTo>
                  <a:pt x="963735" y="23340"/>
                </a:lnTo>
                <a:lnTo>
                  <a:pt x="910290" y="15087"/>
                </a:lnTo>
                <a:lnTo>
                  <a:pt x="877252" y="2650"/>
                </a:lnTo>
                <a:lnTo>
                  <a:pt x="853017" y="0"/>
                </a:lnTo>
                <a:lnTo>
                  <a:pt x="834413" y="333"/>
                </a:lnTo>
                <a:lnTo>
                  <a:pt x="783106" y="6706"/>
                </a:lnTo>
                <a:lnTo>
                  <a:pt x="726684" y="11909"/>
                </a:lnTo>
                <a:lnTo>
                  <a:pt x="652397" y="24519"/>
                </a:lnTo>
                <a:lnTo>
                  <a:pt x="591554" y="39369"/>
                </a:lnTo>
                <a:lnTo>
                  <a:pt x="575333" y="41643"/>
                </a:lnTo>
                <a:lnTo>
                  <a:pt x="496214" y="63267"/>
                </a:lnTo>
                <a:lnTo>
                  <a:pt x="436829" y="84241"/>
                </a:lnTo>
                <a:lnTo>
                  <a:pt x="371617" y="113178"/>
                </a:lnTo>
                <a:lnTo>
                  <a:pt x="304595" y="138584"/>
                </a:lnTo>
                <a:lnTo>
                  <a:pt x="286823" y="148603"/>
                </a:lnTo>
                <a:lnTo>
                  <a:pt x="247313" y="181307"/>
                </a:lnTo>
                <a:lnTo>
                  <a:pt x="194050" y="215732"/>
                </a:lnTo>
                <a:lnTo>
                  <a:pt x="167582" y="235262"/>
                </a:lnTo>
                <a:lnTo>
                  <a:pt x="133488" y="268443"/>
                </a:lnTo>
                <a:lnTo>
                  <a:pt x="101446" y="300358"/>
                </a:lnTo>
                <a:lnTo>
                  <a:pt x="88866" y="319773"/>
                </a:lnTo>
                <a:lnTo>
                  <a:pt x="69781" y="352162"/>
                </a:lnTo>
                <a:lnTo>
                  <a:pt x="55094" y="373221"/>
                </a:lnTo>
                <a:lnTo>
                  <a:pt x="35560" y="415669"/>
                </a:lnTo>
                <a:lnTo>
                  <a:pt x="24474" y="442719"/>
                </a:lnTo>
                <a:lnTo>
                  <a:pt x="22031" y="446222"/>
                </a:lnTo>
                <a:lnTo>
                  <a:pt x="19316" y="455194"/>
                </a:lnTo>
                <a:lnTo>
                  <a:pt x="18593" y="460253"/>
                </a:lnTo>
                <a:lnTo>
                  <a:pt x="15248" y="468415"/>
                </a:lnTo>
                <a:lnTo>
                  <a:pt x="11540" y="475217"/>
                </a:lnTo>
                <a:lnTo>
                  <a:pt x="1961" y="509609"/>
                </a:lnTo>
                <a:lnTo>
                  <a:pt x="259" y="535794"/>
                </a:lnTo>
                <a:lnTo>
                  <a:pt x="0" y="5818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22"/>
          <p:cNvSpPr/>
          <p:nvPr/>
        </p:nvSpPr>
        <p:spPr>
          <a:xfrm>
            <a:off x="3611879" y="2520314"/>
            <a:ext cx="205742" cy="162482"/>
          </a:xfrm>
          <a:custGeom>
            <a:avLst/>
            <a:gdLst/>
            <a:ahLst/>
            <a:cxnLst/>
            <a:rect l="0" t="0" r="0" b="0"/>
            <a:pathLst>
              <a:path w="205742" h="162482">
                <a:moveTo>
                  <a:pt x="0" y="0"/>
                </a:moveTo>
                <a:lnTo>
                  <a:pt x="0" y="9102"/>
                </a:lnTo>
                <a:lnTo>
                  <a:pt x="953" y="12736"/>
                </a:lnTo>
                <a:lnTo>
                  <a:pt x="2541" y="16111"/>
                </a:lnTo>
                <a:lnTo>
                  <a:pt x="4551" y="19313"/>
                </a:lnTo>
                <a:lnTo>
                  <a:pt x="5892" y="22400"/>
                </a:lnTo>
                <a:lnTo>
                  <a:pt x="6786" y="25412"/>
                </a:lnTo>
                <a:lnTo>
                  <a:pt x="8220" y="32537"/>
                </a:lnTo>
                <a:lnTo>
                  <a:pt x="9290" y="35026"/>
                </a:lnTo>
                <a:lnTo>
                  <a:pt x="13019" y="42872"/>
                </a:lnTo>
                <a:lnTo>
                  <a:pt x="14395" y="46679"/>
                </a:lnTo>
                <a:lnTo>
                  <a:pt x="15312" y="50170"/>
                </a:lnTo>
                <a:lnTo>
                  <a:pt x="15923" y="53449"/>
                </a:lnTo>
                <a:lnTo>
                  <a:pt x="17283" y="57541"/>
                </a:lnTo>
                <a:lnTo>
                  <a:pt x="19142" y="62173"/>
                </a:lnTo>
                <a:lnTo>
                  <a:pt x="21334" y="67166"/>
                </a:lnTo>
                <a:lnTo>
                  <a:pt x="22795" y="71448"/>
                </a:lnTo>
                <a:lnTo>
                  <a:pt x="23770" y="75255"/>
                </a:lnTo>
                <a:lnTo>
                  <a:pt x="24419" y="78745"/>
                </a:lnTo>
                <a:lnTo>
                  <a:pt x="25805" y="82977"/>
                </a:lnTo>
                <a:lnTo>
                  <a:pt x="27681" y="87703"/>
                </a:lnTo>
                <a:lnTo>
                  <a:pt x="29884" y="92759"/>
                </a:lnTo>
                <a:lnTo>
                  <a:pt x="31352" y="97082"/>
                </a:lnTo>
                <a:lnTo>
                  <a:pt x="32332" y="100917"/>
                </a:lnTo>
                <a:lnTo>
                  <a:pt x="32985" y="104425"/>
                </a:lnTo>
                <a:lnTo>
                  <a:pt x="33420" y="107717"/>
                </a:lnTo>
                <a:lnTo>
                  <a:pt x="33710" y="110864"/>
                </a:lnTo>
                <a:lnTo>
                  <a:pt x="33904" y="113914"/>
                </a:lnTo>
                <a:lnTo>
                  <a:pt x="34118" y="119844"/>
                </a:lnTo>
                <a:lnTo>
                  <a:pt x="34176" y="122758"/>
                </a:lnTo>
                <a:lnTo>
                  <a:pt x="35166" y="125654"/>
                </a:lnTo>
                <a:lnTo>
                  <a:pt x="36780" y="128537"/>
                </a:lnTo>
                <a:lnTo>
                  <a:pt x="38807" y="131412"/>
                </a:lnTo>
                <a:lnTo>
                  <a:pt x="40160" y="134280"/>
                </a:lnTo>
                <a:lnTo>
                  <a:pt x="41060" y="137145"/>
                </a:lnTo>
                <a:lnTo>
                  <a:pt x="41661" y="140008"/>
                </a:lnTo>
                <a:lnTo>
                  <a:pt x="42062" y="142869"/>
                </a:lnTo>
                <a:lnTo>
                  <a:pt x="42329" y="145729"/>
                </a:lnTo>
                <a:lnTo>
                  <a:pt x="42758" y="152611"/>
                </a:lnTo>
                <a:lnTo>
                  <a:pt x="45356" y="156093"/>
                </a:lnTo>
                <a:lnTo>
                  <a:pt x="47382" y="158355"/>
                </a:lnTo>
                <a:lnTo>
                  <a:pt x="49686" y="159862"/>
                </a:lnTo>
                <a:lnTo>
                  <a:pt x="54786" y="161538"/>
                </a:lnTo>
                <a:lnTo>
                  <a:pt x="58461" y="162481"/>
                </a:lnTo>
                <a:lnTo>
                  <a:pt x="64400" y="160161"/>
                </a:lnTo>
                <a:lnTo>
                  <a:pt x="68651" y="158210"/>
                </a:lnTo>
                <a:lnTo>
                  <a:pt x="72437" y="156908"/>
                </a:lnTo>
                <a:lnTo>
                  <a:pt x="75914" y="156041"/>
                </a:lnTo>
                <a:lnTo>
                  <a:pt x="79185" y="155462"/>
                </a:lnTo>
                <a:lnTo>
                  <a:pt x="85359" y="152280"/>
                </a:lnTo>
                <a:lnTo>
                  <a:pt x="91277" y="147690"/>
                </a:lnTo>
                <a:lnTo>
                  <a:pt x="94189" y="145133"/>
                </a:lnTo>
                <a:lnTo>
                  <a:pt x="97083" y="142475"/>
                </a:lnTo>
                <a:lnTo>
                  <a:pt x="100917" y="139751"/>
                </a:lnTo>
                <a:lnTo>
                  <a:pt x="105378" y="136983"/>
                </a:lnTo>
                <a:lnTo>
                  <a:pt x="110257" y="134185"/>
                </a:lnTo>
                <a:lnTo>
                  <a:pt x="120759" y="128535"/>
                </a:lnTo>
                <a:lnTo>
                  <a:pt x="126226" y="125695"/>
                </a:lnTo>
                <a:lnTo>
                  <a:pt x="130823" y="122850"/>
                </a:lnTo>
                <a:lnTo>
                  <a:pt x="134841" y="120000"/>
                </a:lnTo>
                <a:lnTo>
                  <a:pt x="138472" y="117148"/>
                </a:lnTo>
                <a:lnTo>
                  <a:pt x="141844" y="114293"/>
                </a:lnTo>
                <a:lnTo>
                  <a:pt x="145045" y="111439"/>
                </a:lnTo>
                <a:lnTo>
                  <a:pt x="148132" y="108583"/>
                </a:lnTo>
                <a:lnTo>
                  <a:pt x="152095" y="106679"/>
                </a:lnTo>
                <a:lnTo>
                  <a:pt x="156642" y="105409"/>
                </a:lnTo>
                <a:lnTo>
                  <a:pt x="161578" y="104563"/>
                </a:lnTo>
                <a:lnTo>
                  <a:pt x="165821" y="103046"/>
                </a:lnTo>
                <a:lnTo>
                  <a:pt x="169603" y="101083"/>
                </a:lnTo>
                <a:lnTo>
                  <a:pt x="173076" y="98821"/>
                </a:lnTo>
                <a:lnTo>
                  <a:pt x="179476" y="96308"/>
                </a:lnTo>
                <a:lnTo>
                  <a:pt x="185495" y="95191"/>
                </a:lnTo>
                <a:lnTo>
                  <a:pt x="188433" y="94894"/>
                </a:lnTo>
                <a:lnTo>
                  <a:pt x="205741" y="942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23"/>
          <p:cNvSpPr/>
          <p:nvPr/>
        </p:nvSpPr>
        <p:spPr>
          <a:xfrm>
            <a:off x="5557837" y="2023110"/>
            <a:ext cx="25718" cy="300038"/>
          </a:xfrm>
          <a:custGeom>
            <a:avLst/>
            <a:gdLst/>
            <a:ahLst/>
            <a:cxnLst/>
            <a:rect l="0" t="0" r="0" b="0"/>
            <a:pathLst>
              <a:path w="25718" h="300038">
                <a:moveTo>
                  <a:pt x="0" y="0"/>
                </a:moveTo>
                <a:lnTo>
                  <a:pt x="0" y="75078"/>
                </a:lnTo>
                <a:lnTo>
                  <a:pt x="953" y="80532"/>
                </a:lnTo>
                <a:lnTo>
                  <a:pt x="2540" y="86073"/>
                </a:lnTo>
                <a:lnTo>
                  <a:pt x="4551" y="91672"/>
                </a:lnTo>
                <a:lnTo>
                  <a:pt x="5892" y="97309"/>
                </a:lnTo>
                <a:lnTo>
                  <a:pt x="6785" y="102973"/>
                </a:lnTo>
                <a:lnTo>
                  <a:pt x="7381" y="108653"/>
                </a:lnTo>
                <a:lnTo>
                  <a:pt x="9683" y="121013"/>
                </a:lnTo>
                <a:lnTo>
                  <a:pt x="17321" y="157606"/>
                </a:lnTo>
                <a:lnTo>
                  <a:pt x="20120" y="172698"/>
                </a:lnTo>
                <a:lnTo>
                  <a:pt x="21986" y="184664"/>
                </a:lnTo>
                <a:lnTo>
                  <a:pt x="23230" y="194547"/>
                </a:lnTo>
                <a:lnTo>
                  <a:pt x="23107" y="203993"/>
                </a:lnTo>
                <a:lnTo>
                  <a:pt x="22072" y="213148"/>
                </a:lnTo>
                <a:lnTo>
                  <a:pt x="20429" y="222108"/>
                </a:lnTo>
                <a:lnTo>
                  <a:pt x="19335" y="229987"/>
                </a:lnTo>
                <a:lnTo>
                  <a:pt x="18605" y="237145"/>
                </a:lnTo>
                <a:lnTo>
                  <a:pt x="18118" y="243821"/>
                </a:lnTo>
                <a:lnTo>
                  <a:pt x="17794" y="250177"/>
                </a:lnTo>
                <a:lnTo>
                  <a:pt x="17433" y="262320"/>
                </a:lnTo>
                <a:lnTo>
                  <a:pt x="17183" y="282064"/>
                </a:lnTo>
                <a:lnTo>
                  <a:pt x="17152" y="294159"/>
                </a:lnTo>
                <a:lnTo>
                  <a:pt x="18102" y="296118"/>
                </a:lnTo>
                <a:lnTo>
                  <a:pt x="19688" y="297424"/>
                </a:lnTo>
                <a:lnTo>
                  <a:pt x="25717" y="300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24"/>
          <p:cNvSpPr/>
          <p:nvPr/>
        </p:nvSpPr>
        <p:spPr>
          <a:xfrm>
            <a:off x="5697909" y="2057400"/>
            <a:ext cx="176291" cy="248340"/>
          </a:xfrm>
          <a:custGeom>
            <a:avLst/>
            <a:gdLst/>
            <a:ahLst/>
            <a:cxnLst/>
            <a:rect l="0" t="0" r="0" b="0"/>
            <a:pathLst>
              <a:path w="176291" h="248340">
                <a:moveTo>
                  <a:pt x="125675" y="0"/>
                </a:moveTo>
                <a:lnTo>
                  <a:pt x="107473" y="4550"/>
                </a:lnTo>
                <a:lnTo>
                  <a:pt x="100205" y="7796"/>
                </a:lnTo>
                <a:lnTo>
                  <a:pt x="93455" y="11865"/>
                </a:lnTo>
                <a:lnTo>
                  <a:pt x="87050" y="16482"/>
                </a:lnTo>
                <a:lnTo>
                  <a:pt x="79923" y="20513"/>
                </a:lnTo>
                <a:lnTo>
                  <a:pt x="72314" y="24153"/>
                </a:lnTo>
                <a:lnTo>
                  <a:pt x="64383" y="27532"/>
                </a:lnTo>
                <a:lnTo>
                  <a:pt x="57192" y="31689"/>
                </a:lnTo>
                <a:lnTo>
                  <a:pt x="50492" y="36366"/>
                </a:lnTo>
                <a:lnTo>
                  <a:pt x="44121" y="41389"/>
                </a:lnTo>
                <a:lnTo>
                  <a:pt x="38921" y="46642"/>
                </a:lnTo>
                <a:lnTo>
                  <a:pt x="34501" y="52050"/>
                </a:lnTo>
                <a:lnTo>
                  <a:pt x="30603" y="57560"/>
                </a:lnTo>
                <a:lnTo>
                  <a:pt x="27052" y="62185"/>
                </a:lnTo>
                <a:lnTo>
                  <a:pt x="23731" y="66222"/>
                </a:lnTo>
                <a:lnTo>
                  <a:pt x="20565" y="69865"/>
                </a:lnTo>
                <a:lnTo>
                  <a:pt x="16549" y="74199"/>
                </a:lnTo>
                <a:lnTo>
                  <a:pt x="7007" y="84095"/>
                </a:lnTo>
                <a:lnTo>
                  <a:pt x="3701" y="88448"/>
                </a:lnTo>
                <a:lnTo>
                  <a:pt x="27" y="95825"/>
                </a:lnTo>
                <a:lnTo>
                  <a:pt x="0" y="99126"/>
                </a:lnTo>
                <a:lnTo>
                  <a:pt x="934" y="102279"/>
                </a:lnTo>
                <a:lnTo>
                  <a:pt x="2510" y="105333"/>
                </a:lnTo>
                <a:lnTo>
                  <a:pt x="4513" y="107369"/>
                </a:lnTo>
                <a:lnTo>
                  <a:pt x="6800" y="108727"/>
                </a:lnTo>
                <a:lnTo>
                  <a:pt x="9277" y="109632"/>
                </a:lnTo>
                <a:lnTo>
                  <a:pt x="14570" y="113178"/>
                </a:lnTo>
                <a:lnTo>
                  <a:pt x="17316" y="115456"/>
                </a:lnTo>
                <a:lnTo>
                  <a:pt x="20098" y="116976"/>
                </a:lnTo>
                <a:lnTo>
                  <a:pt x="22905" y="117989"/>
                </a:lnTo>
                <a:lnTo>
                  <a:pt x="25730" y="118664"/>
                </a:lnTo>
                <a:lnTo>
                  <a:pt x="31423" y="119114"/>
                </a:lnTo>
                <a:lnTo>
                  <a:pt x="39028" y="119414"/>
                </a:lnTo>
                <a:lnTo>
                  <a:pt x="65395" y="119837"/>
                </a:lnTo>
                <a:lnTo>
                  <a:pt x="74058" y="119896"/>
                </a:lnTo>
                <a:lnTo>
                  <a:pt x="81739" y="120888"/>
                </a:lnTo>
                <a:lnTo>
                  <a:pt x="88765" y="122502"/>
                </a:lnTo>
                <a:lnTo>
                  <a:pt x="95354" y="124530"/>
                </a:lnTo>
                <a:lnTo>
                  <a:pt x="112834" y="129324"/>
                </a:lnTo>
                <a:lnTo>
                  <a:pt x="122830" y="131936"/>
                </a:lnTo>
                <a:lnTo>
                  <a:pt x="132351" y="135582"/>
                </a:lnTo>
                <a:lnTo>
                  <a:pt x="141556" y="139918"/>
                </a:lnTo>
                <a:lnTo>
                  <a:pt x="150549" y="144714"/>
                </a:lnTo>
                <a:lnTo>
                  <a:pt x="157499" y="149816"/>
                </a:lnTo>
                <a:lnTo>
                  <a:pt x="163084" y="155122"/>
                </a:lnTo>
                <a:lnTo>
                  <a:pt x="167760" y="160564"/>
                </a:lnTo>
                <a:lnTo>
                  <a:pt x="170876" y="165145"/>
                </a:lnTo>
                <a:lnTo>
                  <a:pt x="174340" y="172775"/>
                </a:lnTo>
                <a:lnTo>
                  <a:pt x="175263" y="177096"/>
                </a:lnTo>
                <a:lnTo>
                  <a:pt x="175879" y="181881"/>
                </a:lnTo>
                <a:lnTo>
                  <a:pt x="176290" y="186976"/>
                </a:lnTo>
                <a:lnTo>
                  <a:pt x="175611" y="191326"/>
                </a:lnTo>
                <a:lnTo>
                  <a:pt x="172316" y="198699"/>
                </a:lnTo>
                <a:lnTo>
                  <a:pt x="165107" y="212755"/>
                </a:lnTo>
                <a:lnTo>
                  <a:pt x="162440" y="217084"/>
                </a:lnTo>
                <a:lnTo>
                  <a:pt x="156938" y="224434"/>
                </a:lnTo>
                <a:lnTo>
                  <a:pt x="151280" y="228680"/>
                </a:lnTo>
                <a:lnTo>
                  <a:pt x="143698" y="233416"/>
                </a:lnTo>
                <a:lnTo>
                  <a:pt x="134833" y="238478"/>
                </a:lnTo>
                <a:lnTo>
                  <a:pt x="127018" y="241853"/>
                </a:lnTo>
                <a:lnTo>
                  <a:pt x="119903" y="244102"/>
                </a:lnTo>
                <a:lnTo>
                  <a:pt x="113255" y="245602"/>
                </a:lnTo>
                <a:lnTo>
                  <a:pt x="106918" y="246602"/>
                </a:lnTo>
                <a:lnTo>
                  <a:pt x="100788" y="247269"/>
                </a:lnTo>
                <a:lnTo>
                  <a:pt x="94796" y="247713"/>
                </a:lnTo>
                <a:lnTo>
                  <a:pt x="85599" y="248207"/>
                </a:lnTo>
                <a:lnTo>
                  <a:pt x="81813" y="248339"/>
                </a:lnTo>
                <a:lnTo>
                  <a:pt x="77383" y="247474"/>
                </a:lnTo>
                <a:lnTo>
                  <a:pt x="72526" y="245945"/>
                </a:lnTo>
                <a:lnTo>
                  <a:pt x="67383" y="243973"/>
                </a:lnTo>
                <a:lnTo>
                  <a:pt x="63001" y="241706"/>
                </a:lnTo>
                <a:lnTo>
                  <a:pt x="59128" y="239242"/>
                </a:lnTo>
                <a:lnTo>
                  <a:pt x="55593" y="236647"/>
                </a:lnTo>
                <a:lnTo>
                  <a:pt x="52283" y="233965"/>
                </a:lnTo>
                <a:lnTo>
                  <a:pt x="49125" y="231224"/>
                </a:lnTo>
                <a:lnTo>
                  <a:pt x="46067" y="228444"/>
                </a:lnTo>
                <a:lnTo>
                  <a:pt x="44028" y="225638"/>
                </a:lnTo>
                <a:lnTo>
                  <a:pt x="41763" y="219981"/>
                </a:lnTo>
                <a:lnTo>
                  <a:pt x="41159" y="216186"/>
                </a:lnTo>
                <a:lnTo>
                  <a:pt x="40756" y="211752"/>
                </a:lnTo>
                <a:lnTo>
                  <a:pt x="40487" y="206890"/>
                </a:lnTo>
                <a:lnTo>
                  <a:pt x="40189" y="193868"/>
                </a:lnTo>
                <a:lnTo>
                  <a:pt x="40110" y="186395"/>
                </a:lnTo>
                <a:lnTo>
                  <a:pt x="41009" y="179509"/>
                </a:lnTo>
                <a:lnTo>
                  <a:pt x="42561" y="173012"/>
                </a:lnTo>
                <a:lnTo>
                  <a:pt x="51896" y="144348"/>
                </a:lnTo>
                <a:lnTo>
                  <a:pt x="55534" y="137189"/>
                </a:lnTo>
                <a:lnTo>
                  <a:pt x="59865" y="130512"/>
                </a:lnTo>
                <a:lnTo>
                  <a:pt x="64657" y="124155"/>
                </a:lnTo>
                <a:lnTo>
                  <a:pt x="75061" y="109472"/>
                </a:lnTo>
                <a:lnTo>
                  <a:pt x="80503" y="101556"/>
                </a:lnTo>
                <a:lnTo>
                  <a:pt x="86988" y="93422"/>
                </a:lnTo>
                <a:lnTo>
                  <a:pt x="94168" y="85141"/>
                </a:lnTo>
                <a:lnTo>
                  <a:pt x="108815" y="69273"/>
                </a:lnTo>
                <a:lnTo>
                  <a:pt x="131200" y="46103"/>
                </a:lnTo>
                <a:lnTo>
                  <a:pt x="141917" y="35250"/>
                </a:lnTo>
                <a:lnTo>
                  <a:pt x="151393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25"/>
          <p:cNvSpPr/>
          <p:nvPr/>
        </p:nvSpPr>
        <p:spPr>
          <a:xfrm>
            <a:off x="5960914" y="2083117"/>
            <a:ext cx="196467" cy="256778"/>
          </a:xfrm>
          <a:custGeom>
            <a:avLst/>
            <a:gdLst/>
            <a:ahLst/>
            <a:cxnLst/>
            <a:rect l="0" t="0" r="0" b="0"/>
            <a:pathLst>
              <a:path w="196467" h="256778">
                <a:moveTo>
                  <a:pt x="68411" y="0"/>
                </a:moveTo>
                <a:lnTo>
                  <a:pt x="63860" y="9102"/>
                </a:lnTo>
                <a:lnTo>
                  <a:pt x="60614" y="14640"/>
                </a:lnTo>
                <a:lnTo>
                  <a:pt x="31777" y="61336"/>
                </a:lnTo>
                <a:lnTo>
                  <a:pt x="25891" y="70418"/>
                </a:lnTo>
                <a:lnTo>
                  <a:pt x="21014" y="77425"/>
                </a:lnTo>
                <a:lnTo>
                  <a:pt x="16810" y="83049"/>
                </a:lnTo>
                <a:lnTo>
                  <a:pt x="13055" y="88704"/>
                </a:lnTo>
                <a:lnTo>
                  <a:pt x="9600" y="94378"/>
                </a:lnTo>
                <a:lnTo>
                  <a:pt x="6344" y="100066"/>
                </a:lnTo>
                <a:lnTo>
                  <a:pt x="4172" y="105763"/>
                </a:lnTo>
                <a:lnTo>
                  <a:pt x="2725" y="111467"/>
                </a:lnTo>
                <a:lnTo>
                  <a:pt x="1760" y="117173"/>
                </a:lnTo>
                <a:lnTo>
                  <a:pt x="1117" y="124788"/>
                </a:lnTo>
                <a:lnTo>
                  <a:pt x="688" y="133675"/>
                </a:lnTo>
                <a:lnTo>
                  <a:pt x="212" y="153709"/>
                </a:lnTo>
                <a:lnTo>
                  <a:pt x="0" y="175312"/>
                </a:lnTo>
                <a:lnTo>
                  <a:pt x="896" y="183550"/>
                </a:lnTo>
                <a:lnTo>
                  <a:pt x="2446" y="189994"/>
                </a:lnTo>
                <a:lnTo>
                  <a:pt x="4432" y="195243"/>
                </a:lnTo>
                <a:lnTo>
                  <a:pt x="5755" y="200647"/>
                </a:lnTo>
                <a:lnTo>
                  <a:pt x="6638" y="206155"/>
                </a:lnTo>
                <a:lnTo>
                  <a:pt x="7226" y="211732"/>
                </a:lnTo>
                <a:lnTo>
                  <a:pt x="8571" y="216402"/>
                </a:lnTo>
                <a:lnTo>
                  <a:pt x="12605" y="224131"/>
                </a:lnTo>
                <a:lnTo>
                  <a:pt x="17573" y="230741"/>
                </a:lnTo>
                <a:lnTo>
                  <a:pt x="20232" y="233838"/>
                </a:lnTo>
                <a:lnTo>
                  <a:pt x="23909" y="236854"/>
                </a:lnTo>
                <a:lnTo>
                  <a:pt x="28265" y="239818"/>
                </a:lnTo>
                <a:lnTo>
                  <a:pt x="33075" y="242746"/>
                </a:lnTo>
                <a:lnTo>
                  <a:pt x="37233" y="244698"/>
                </a:lnTo>
                <a:lnTo>
                  <a:pt x="40958" y="246000"/>
                </a:lnTo>
                <a:lnTo>
                  <a:pt x="44394" y="246867"/>
                </a:lnTo>
                <a:lnTo>
                  <a:pt x="48590" y="248398"/>
                </a:lnTo>
                <a:lnTo>
                  <a:pt x="53291" y="250371"/>
                </a:lnTo>
                <a:lnTo>
                  <a:pt x="58331" y="252639"/>
                </a:lnTo>
                <a:lnTo>
                  <a:pt x="62643" y="254151"/>
                </a:lnTo>
                <a:lnTo>
                  <a:pt x="66471" y="255159"/>
                </a:lnTo>
                <a:lnTo>
                  <a:pt x="69975" y="255831"/>
                </a:lnTo>
                <a:lnTo>
                  <a:pt x="74216" y="256279"/>
                </a:lnTo>
                <a:lnTo>
                  <a:pt x="78948" y="256578"/>
                </a:lnTo>
                <a:lnTo>
                  <a:pt x="84008" y="256777"/>
                </a:lnTo>
                <a:lnTo>
                  <a:pt x="89287" y="255957"/>
                </a:lnTo>
                <a:lnTo>
                  <a:pt x="94710" y="254458"/>
                </a:lnTo>
                <a:lnTo>
                  <a:pt x="100231" y="252506"/>
                </a:lnTo>
                <a:lnTo>
                  <a:pt x="104864" y="250252"/>
                </a:lnTo>
                <a:lnTo>
                  <a:pt x="108905" y="247798"/>
                </a:lnTo>
                <a:lnTo>
                  <a:pt x="112552" y="245208"/>
                </a:lnTo>
                <a:lnTo>
                  <a:pt x="116888" y="242530"/>
                </a:lnTo>
                <a:lnTo>
                  <a:pt x="121684" y="239791"/>
                </a:lnTo>
                <a:lnTo>
                  <a:pt x="126786" y="237013"/>
                </a:lnTo>
                <a:lnTo>
                  <a:pt x="133998" y="230399"/>
                </a:lnTo>
                <a:lnTo>
                  <a:pt x="142615" y="221227"/>
                </a:lnTo>
                <a:lnTo>
                  <a:pt x="152170" y="210350"/>
                </a:lnTo>
                <a:lnTo>
                  <a:pt x="159493" y="201193"/>
                </a:lnTo>
                <a:lnTo>
                  <a:pt x="165327" y="193184"/>
                </a:lnTo>
                <a:lnTo>
                  <a:pt x="170169" y="185939"/>
                </a:lnTo>
                <a:lnTo>
                  <a:pt x="174350" y="179204"/>
                </a:lnTo>
                <a:lnTo>
                  <a:pt x="178089" y="172810"/>
                </a:lnTo>
                <a:lnTo>
                  <a:pt x="181535" y="166642"/>
                </a:lnTo>
                <a:lnTo>
                  <a:pt x="184784" y="158719"/>
                </a:lnTo>
                <a:lnTo>
                  <a:pt x="187903" y="149628"/>
                </a:lnTo>
                <a:lnTo>
                  <a:pt x="190935" y="139757"/>
                </a:lnTo>
                <a:lnTo>
                  <a:pt x="192956" y="131271"/>
                </a:lnTo>
                <a:lnTo>
                  <a:pt x="194303" y="123709"/>
                </a:lnTo>
                <a:lnTo>
                  <a:pt x="195202" y="116763"/>
                </a:lnTo>
                <a:lnTo>
                  <a:pt x="195800" y="110227"/>
                </a:lnTo>
                <a:lnTo>
                  <a:pt x="196200" y="103965"/>
                </a:lnTo>
                <a:lnTo>
                  <a:pt x="196466" y="97885"/>
                </a:lnTo>
                <a:lnTo>
                  <a:pt x="195690" y="92879"/>
                </a:lnTo>
                <a:lnTo>
                  <a:pt x="194221" y="88589"/>
                </a:lnTo>
                <a:lnTo>
                  <a:pt x="185019" y="70310"/>
                </a:lnTo>
                <a:lnTo>
                  <a:pt x="181392" y="65923"/>
                </a:lnTo>
                <a:lnTo>
                  <a:pt x="177069" y="62046"/>
                </a:lnTo>
                <a:lnTo>
                  <a:pt x="172282" y="58509"/>
                </a:lnTo>
                <a:lnTo>
                  <a:pt x="168139" y="55199"/>
                </a:lnTo>
                <a:lnTo>
                  <a:pt x="164423" y="52039"/>
                </a:lnTo>
                <a:lnTo>
                  <a:pt x="160994" y="48980"/>
                </a:lnTo>
                <a:lnTo>
                  <a:pt x="157755" y="46941"/>
                </a:lnTo>
                <a:lnTo>
                  <a:pt x="151617" y="44675"/>
                </a:lnTo>
                <a:lnTo>
                  <a:pt x="147694" y="43119"/>
                </a:lnTo>
                <a:lnTo>
                  <a:pt x="143174" y="41128"/>
                </a:lnTo>
                <a:lnTo>
                  <a:pt x="138255" y="38849"/>
                </a:lnTo>
                <a:lnTo>
                  <a:pt x="133071" y="37329"/>
                </a:lnTo>
                <a:lnTo>
                  <a:pt x="127710" y="36316"/>
                </a:lnTo>
                <a:lnTo>
                  <a:pt x="122231" y="35641"/>
                </a:lnTo>
                <a:lnTo>
                  <a:pt x="117626" y="35190"/>
                </a:lnTo>
                <a:lnTo>
                  <a:pt x="113603" y="34890"/>
                </a:lnTo>
                <a:lnTo>
                  <a:pt x="109969" y="34690"/>
                </a:lnTo>
                <a:lnTo>
                  <a:pt x="104689" y="33604"/>
                </a:lnTo>
                <a:lnTo>
                  <a:pt x="98311" y="31928"/>
                </a:lnTo>
                <a:lnTo>
                  <a:pt x="68411" y="257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26"/>
          <p:cNvSpPr/>
          <p:nvPr/>
        </p:nvSpPr>
        <p:spPr>
          <a:xfrm>
            <a:off x="6252209" y="2048827"/>
            <a:ext cx="123827" cy="94005"/>
          </a:xfrm>
          <a:custGeom>
            <a:avLst/>
            <a:gdLst/>
            <a:ahLst/>
            <a:cxnLst/>
            <a:rect l="0" t="0" r="0" b="0"/>
            <a:pathLst>
              <a:path w="123827" h="94005">
                <a:moveTo>
                  <a:pt x="68581" y="0"/>
                </a:moveTo>
                <a:lnTo>
                  <a:pt x="54928" y="9102"/>
                </a:lnTo>
                <a:lnTo>
                  <a:pt x="50907" y="12735"/>
                </a:lnTo>
                <a:lnTo>
                  <a:pt x="48226" y="16110"/>
                </a:lnTo>
                <a:lnTo>
                  <a:pt x="46438" y="19313"/>
                </a:lnTo>
                <a:lnTo>
                  <a:pt x="44294" y="22400"/>
                </a:lnTo>
                <a:lnTo>
                  <a:pt x="41912" y="25411"/>
                </a:lnTo>
                <a:lnTo>
                  <a:pt x="39372" y="28371"/>
                </a:lnTo>
                <a:lnTo>
                  <a:pt x="37678" y="31296"/>
                </a:lnTo>
                <a:lnTo>
                  <a:pt x="36549" y="34199"/>
                </a:lnTo>
                <a:lnTo>
                  <a:pt x="35796" y="37087"/>
                </a:lnTo>
                <a:lnTo>
                  <a:pt x="35295" y="40917"/>
                </a:lnTo>
                <a:lnTo>
                  <a:pt x="34960" y="45376"/>
                </a:lnTo>
                <a:lnTo>
                  <a:pt x="34737" y="50253"/>
                </a:lnTo>
                <a:lnTo>
                  <a:pt x="35540" y="55409"/>
                </a:lnTo>
                <a:lnTo>
                  <a:pt x="37029" y="60752"/>
                </a:lnTo>
                <a:lnTo>
                  <a:pt x="38974" y="66219"/>
                </a:lnTo>
                <a:lnTo>
                  <a:pt x="42175" y="71768"/>
                </a:lnTo>
                <a:lnTo>
                  <a:pt x="46214" y="77373"/>
                </a:lnTo>
                <a:lnTo>
                  <a:pt x="50812" y="83015"/>
                </a:lnTo>
                <a:lnTo>
                  <a:pt x="54830" y="86776"/>
                </a:lnTo>
                <a:lnTo>
                  <a:pt x="58462" y="89283"/>
                </a:lnTo>
                <a:lnTo>
                  <a:pt x="61834" y="90954"/>
                </a:lnTo>
                <a:lnTo>
                  <a:pt x="65036" y="92069"/>
                </a:lnTo>
                <a:lnTo>
                  <a:pt x="68122" y="92812"/>
                </a:lnTo>
                <a:lnTo>
                  <a:pt x="71133" y="93307"/>
                </a:lnTo>
                <a:lnTo>
                  <a:pt x="74092" y="93637"/>
                </a:lnTo>
                <a:lnTo>
                  <a:pt x="77017" y="93857"/>
                </a:lnTo>
                <a:lnTo>
                  <a:pt x="79920" y="94004"/>
                </a:lnTo>
                <a:lnTo>
                  <a:pt x="82807" y="93150"/>
                </a:lnTo>
                <a:lnTo>
                  <a:pt x="85685" y="91627"/>
                </a:lnTo>
                <a:lnTo>
                  <a:pt x="88556" y="89660"/>
                </a:lnTo>
                <a:lnTo>
                  <a:pt x="91423" y="87396"/>
                </a:lnTo>
                <a:lnTo>
                  <a:pt x="94286" y="84934"/>
                </a:lnTo>
                <a:lnTo>
                  <a:pt x="97148" y="82340"/>
                </a:lnTo>
                <a:lnTo>
                  <a:pt x="100008" y="80611"/>
                </a:lnTo>
                <a:lnTo>
                  <a:pt x="102867" y="79458"/>
                </a:lnTo>
                <a:lnTo>
                  <a:pt x="105726" y="78690"/>
                </a:lnTo>
                <a:lnTo>
                  <a:pt x="108584" y="77225"/>
                </a:lnTo>
                <a:lnTo>
                  <a:pt x="111442" y="75296"/>
                </a:lnTo>
                <a:lnTo>
                  <a:pt x="114300" y="73057"/>
                </a:lnTo>
                <a:lnTo>
                  <a:pt x="117158" y="69660"/>
                </a:lnTo>
                <a:lnTo>
                  <a:pt x="120016" y="65490"/>
                </a:lnTo>
                <a:lnTo>
                  <a:pt x="122873" y="60805"/>
                </a:lnTo>
                <a:lnTo>
                  <a:pt x="123826" y="56729"/>
                </a:lnTo>
                <a:lnTo>
                  <a:pt x="123508" y="53059"/>
                </a:lnTo>
                <a:lnTo>
                  <a:pt x="122344" y="49660"/>
                </a:lnTo>
                <a:lnTo>
                  <a:pt x="120615" y="45489"/>
                </a:lnTo>
                <a:lnTo>
                  <a:pt x="118510" y="40804"/>
                </a:lnTo>
                <a:lnTo>
                  <a:pt x="116154" y="35775"/>
                </a:lnTo>
                <a:lnTo>
                  <a:pt x="111726" y="30518"/>
                </a:lnTo>
                <a:lnTo>
                  <a:pt x="105917" y="25108"/>
                </a:lnTo>
                <a:lnTo>
                  <a:pt x="99187" y="19596"/>
                </a:lnTo>
                <a:lnTo>
                  <a:pt x="93747" y="15921"/>
                </a:lnTo>
                <a:lnTo>
                  <a:pt x="89168" y="13472"/>
                </a:lnTo>
                <a:lnTo>
                  <a:pt x="85163" y="11839"/>
                </a:lnTo>
                <a:lnTo>
                  <a:pt x="80588" y="10750"/>
                </a:lnTo>
                <a:lnTo>
                  <a:pt x="75633" y="10024"/>
                </a:lnTo>
                <a:lnTo>
                  <a:pt x="70425" y="9540"/>
                </a:lnTo>
                <a:lnTo>
                  <a:pt x="65048" y="9218"/>
                </a:lnTo>
                <a:lnTo>
                  <a:pt x="53993" y="8859"/>
                </a:lnTo>
                <a:lnTo>
                  <a:pt x="24528" y="8598"/>
                </a:lnTo>
                <a:lnTo>
                  <a:pt x="21114" y="9542"/>
                </a:lnTo>
                <a:lnTo>
                  <a:pt x="17886" y="11124"/>
                </a:lnTo>
                <a:lnTo>
                  <a:pt x="14782" y="13131"/>
                </a:lnTo>
                <a:lnTo>
                  <a:pt x="11760" y="14469"/>
                </a:lnTo>
                <a:lnTo>
                  <a:pt x="8793" y="15361"/>
                </a:lnTo>
                <a:lnTo>
                  <a:pt x="0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27"/>
          <p:cNvSpPr/>
          <p:nvPr/>
        </p:nvSpPr>
        <p:spPr>
          <a:xfrm>
            <a:off x="3793560" y="3591921"/>
            <a:ext cx="1455668" cy="1140086"/>
          </a:xfrm>
          <a:custGeom>
            <a:avLst/>
            <a:gdLst/>
            <a:ahLst/>
            <a:cxnLst/>
            <a:rect l="0" t="0" r="0" b="0"/>
            <a:pathLst>
              <a:path w="1455668" h="1140086">
                <a:moveTo>
                  <a:pt x="1455667" y="617176"/>
                </a:moveTo>
                <a:lnTo>
                  <a:pt x="1455667" y="564240"/>
                </a:lnTo>
                <a:lnTo>
                  <a:pt x="1454715" y="560930"/>
                </a:lnTo>
                <a:lnTo>
                  <a:pt x="1449776" y="551722"/>
                </a:lnTo>
                <a:lnTo>
                  <a:pt x="1437926" y="517062"/>
                </a:lnTo>
                <a:lnTo>
                  <a:pt x="1432542" y="500291"/>
                </a:lnTo>
                <a:lnTo>
                  <a:pt x="1425109" y="484542"/>
                </a:lnTo>
                <a:lnTo>
                  <a:pt x="1420577" y="467281"/>
                </a:lnTo>
                <a:lnTo>
                  <a:pt x="1406112" y="441635"/>
                </a:lnTo>
                <a:lnTo>
                  <a:pt x="1381400" y="402921"/>
                </a:lnTo>
                <a:lnTo>
                  <a:pt x="1360529" y="368303"/>
                </a:lnTo>
                <a:lnTo>
                  <a:pt x="1342895" y="338781"/>
                </a:lnTo>
                <a:lnTo>
                  <a:pt x="1321490" y="305856"/>
                </a:lnTo>
                <a:lnTo>
                  <a:pt x="1294096" y="271780"/>
                </a:lnTo>
                <a:lnTo>
                  <a:pt x="1262697" y="243585"/>
                </a:lnTo>
                <a:lnTo>
                  <a:pt x="1227345" y="212694"/>
                </a:lnTo>
                <a:lnTo>
                  <a:pt x="1187356" y="180570"/>
                </a:lnTo>
                <a:lnTo>
                  <a:pt x="1143758" y="149886"/>
                </a:lnTo>
                <a:lnTo>
                  <a:pt x="1079692" y="106554"/>
                </a:lnTo>
                <a:lnTo>
                  <a:pt x="1037583" y="82995"/>
                </a:lnTo>
                <a:lnTo>
                  <a:pt x="995117" y="62538"/>
                </a:lnTo>
                <a:lnTo>
                  <a:pt x="969038" y="52535"/>
                </a:lnTo>
                <a:lnTo>
                  <a:pt x="922522" y="35390"/>
                </a:lnTo>
                <a:lnTo>
                  <a:pt x="887244" y="25229"/>
                </a:lnTo>
                <a:lnTo>
                  <a:pt x="848778" y="16969"/>
                </a:lnTo>
                <a:lnTo>
                  <a:pt x="801647" y="5645"/>
                </a:lnTo>
                <a:lnTo>
                  <a:pt x="767112" y="1642"/>
                </a:lnTo>
                <a:lnTo>
                  <a:pt x="732750" y="455"/>
                </a:lnTo>
                <a:lnTo>
                  <a:pt x="656761" y="0"/>
                </a:lnTo>
                <a:lnTo>
                  <a:pt x="623078" y="2516"/>
                </a:lnTo>
                <a:lnTo>
                  <a:pt x="586517" y="5856"/>
                </a:lnTo>
                <a:lnTo>
                  <a:pt x="545467" y="8689"/>
                </a:lnTo>
                <a:lnTo>
                  <a:pt x="502974" y="17697"/>
                </a:lnTo>
                <a:lnTo>
                  <a:pt x="389800" y="45686"/>
                </a:lnTo>
                <a:lnTo>
                  <a:pt x="349987" y="63952"/>
                </a:lnTo>
                <a:lnTo>
                  <a:pt x="308962" y="83365"/>
                </a:lnTo>
                <a:lnTo>
                  <a:pt x="281830" y="96107"/>
                </a:lnTo>
                <a:lnTo>
                  <a:pt x="238450" y="124025"/>
                </a:lnTo>
                <a:lnTo>
                  <a:pt x="185039" y="167776"/>
                </a:lnTo>
                <a:lnTo>
                  <a:pt x="149438" y="201234"/>
                </a:lnTo>
                <a:lnTo>
                  <a:pt x="120899" y="230091"/>
                </a:lnTo>
                <a:lnTo>
                  <a:pt x="93706" y="265443"/>
                </a:lnTo>
                <a:lnTo>
                  <a:pt x="69990" y="299942"/>
                </a:lnTo>
                <a:lnTo>
                  <a:pt x="57248" y="325696"/>
                </a:lnTo>
                <a:lnTo>
                  <a:pt x="47440" y="355975"/>
                </a:lnTo>
                <a:lnTo>
                  <a:pt x="33816" y="395677"/>
                </a:lnTo>
                <a:lnTo>
                  <a:pt x="24848" y="420932"/>
                </a:lnTo>
                <a:lnTo>
                  <a:pt x="18871" y="444437"/>
                </a:lnTo>
                <a:lnTo>
                  <a:pt x="14885" y="466774"/>
                </a:lnTo>
                <a:lnTo>
                  <a:pt x="12228" y="488333"/>
                </a:lnTo>
                <a:lnTo>
                  <a:pt x="6736" y="522448"/>
                </a:lnTo>
                <a:lnTo>
                  <a:pt x="2073" y="550309"/>
                </a:lnTo>
                <a:lnTo>
                  <a:pt x="0" y="575393"/>
                </a:lnTo>
                <a:lnTo>
                  <a:pt x="3384" y="606383"/>
                </a:lnTo>
                <a:lnTo>
                  <a:pt x="5868" y="638214"/>
                </a:lnTo>
                <a:lnTo>
                  <a:pt x="8990" y="668119"/>
                </a:lnTo>
                <a:lnTo>
                  <a:pt x="13552" y="700777"/>
                </a:lnTo>
                <a:lnTo>
                  <a:pt x="18754" y="727992"/>
                </a:lnTo>
                <a:lnTo>
                  <a:pt x="24241" y="752788"/>
                </a:lnTo>
                <a:lnTo>
                  <a:pt x="32686" y="785628"/>
                </a:lnTo>
                <a:lnTo>
                  <a:pt x="43760" y="815995"/>
                </a:lnTo>
                <a:lnTo>
                  <a:pt x="56567" y="846583"/>
                </a:lnTo>
                <a:lnTo>
                  <a:pt x="68934" y="873744"/>
                </a:lnTo>
                <a:lnTo>
                  <a:pt x="90179" y="908521"/>
                </a:lnTo>
                <a:lnTo>
                  <a:pt x="113673" y="942908"/>
                </a:lnTo>
                <a:lnTo>
                  <a:pt x="138559" y="970547"/>
                </a:lnTo>
                <a:lnTo>
                  <a:pt x="202380" y="1035374"/>
                </a:lnTo>
                <a:lnTo>
                  <a:pt x="235327" y="1063878"/>
                </a:lnTo>
                <a:lnTo>
                  <a:pt x="272061" y="1084685"/>
                </a:lnTo>
                <a:lnTo>
                  <a:pt x="315445" y="1107201"/>
                </a:lnTo>
                <a:lnTo>
                  <a:pt x="360917" y="1122760"/>
                </a:lnTo>
                <a:lnTo>
                  <a:pt x="404088" y="1136264"/>
                </a:lnTo>
                <a:lnTo>
                  <a:pt x="445237" y="1139341"/>
                </a:lnTo>
                <a:lnTo>
                  <a:pt x="486355" y="1139874"/>
                </a:lnTo>
                <a:lnTo>
                  <a:pt x="593912" y="1140085"/>
                </a:lnTo>
                <a:lnTo>
                  <a:pt x="625625" y="1137553"/>
                </a:lnTo>
                <a:lnTo>
                  <a:pt x="660992" y="1131347"/>
                </a:lnTo>
                <a:lnTo>
                  <a:pt x="717986" y="1119064"/>
                </a:lnTo>
                <a:lnTo>
                  <a:pt x="759191" y="1106620"/>
                </a:lnTo>
                <a:lnTo>
                  <a:pt x="800994" y="1091444"/>
                </a:lnTo>
                <a:lnTo>
                  <a:pt x="837510" y="1078375"/>
                </a:lnTo>
                <a:lnTo>
                  <a:pt x="872459" y="1064978"/>
                </a:lnTo>
                <a:lnTo>
                  <a:pt x="906945" y="1054976"/>
                </a:lnTo>
                <a:lnTo>
                  <a:pt x="941293" y="1043439"/>
                </a:lnTo>
                <a:lnTo>
                  <a:pt x="975600" y="1027957"/>
                </a:lnTo>
                <a:lnTo>
                  <a:pt x="1016775" y="1005658"/>
                </a:lnTo>
                <a:lnTo>
                  <a:pt x="1058316" y="982909"/>
                </a:lnTo>
                <a:lnTo>
                  <a:pt x="1097566" y="960071"/>
                </a:lnTo>
                <a:lnTo>
                  <a:pt x="1135568" y="937850"/>
                </a:lnTo>
                <a:lnTo>
                  <a:pt x="1185957" y="905309"/>
                </a:lnTo>
                <a:lnTo>
                  <a:pt x="1223564" y="877385"/>
                </a:lnTo>
                <a:lnTo>
                  <a:pt x="1264299" y="847504"/>
                </a:lnTo>
                <a:lnTo>
                  <a:pt x="1284454" y="829143"/>
                </a:lnTo>
                <a:lnTo>
                  <a:pt x="1297834" y="812590"/>
                </a:lnTo>
                <a:lnTo>
                  <a:pt x="1312487" y="800278"/>
                </a:lnTo>
                <a:lnTo>
                  <a:pt x="1341285" y="765080"/>
                </a:lnTo>
                <a:lnTo>
                  <a:pt x="1364224" y="730146"/>
                </a:lnTo>
                <a:lnTo>
                  <a:pt x="1374704" y="703415"/>
                </a:lnTo>
                <a:lnTo>
                  <a:pt x="1378338" y="690459"/>
                </a:lnTo>
                <a:lnTo>
                  <a:pt x="1384072" y="680588"/>
                </a:lnTo>
                <a:lnTo>
                  <a:pt x="1385747" y="674569"/>
                </a:lnTo>
                <a:lnTo>
                  <a:pt x="1387774" y="657053"/>
                </a:lnTo>
                <a:lnTo>
                  <a:pt x="1395660" y="64289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28"/>
          <p:cNvSpPr/>
          <p:nvPr/>
        </p:nvSpPr>
        <p:spPr>
          <a:xfrm>
            <a:off x="5089983" y="4184959"/>
            <a:ext cx="142100" cy="135582"/>
          </a:xfrm>
          <a:custGeom>
            <a:avLst/>
            <a:gdLst/>
            <a:ahLst/>
            <a:cxnLst/>
            <a:rect l="0" t="0" r="0" b="0"/>
            <a:pathLst>
              <a:path w="142100" h="135582">
                <a:moveTo>
                  <a:pt x="4939" y="58428"/>
                </a:moveTo>
                <a:lnTo>
                  <a:pt x="388" y="53878"/>
                </a:lnTo>
                <a:lnTo>
                  <a:pt x="0" y="52537"/>
                </a:lnTo>
                <a:lnTo>
                  <a:pt x="694" y="51643"/>
                </a:lnTo>
                <a:lnTo>
                  <a:pt x="2109" y="51047"/>
                </a:lnTo>
                <a:lnTo>
                  <a:pt x="6221" y="47845"/>
                </a:lnTo>
                <a:lnTo>
                  <a:pt x="12072" y="42579"/>
                </a:lnTo>
                <a:lnTo>
                  <a:pt x="14456" y="41195"/>
                </a:lnTo>
                <a:lnTo>
                  <a:pt x="22187" y="37117"/>
                </a:lnTo>
                <a:lnTo>
                  <a:pt x="25963" y="34695"/>
                </a:lnTo>
                <a:lnTo>
                  <a:pt x="29432" y="32129"/>
                </a:lnTo>
                <a:lnTo>
                  <a:pt x="32698" y="29465"/>
                </a:lnTo>
                <a:lnTo>
                  <a:pt x="35828" y="27690"/>
                </a:lnTo>
                <a:lnTo>
                  <a:pt x="38866" y="26506"/>
                </a:lnTo>
                <a:lnTo>
                  <a:pt x="41845" y="25717"/>
                </a:lnTo>
                <a:lnTo>
                  <a:pt x="44783" y="24238"/>
                </a:lnTo>
                <a:lnTo>
                  <a:pt x="47694" y="22300"/>
                </a:lnTo>
                <a:lnTo>
                  <a:pt x="50588" y="20055"/>
                </a:lnTo>
                <a:lnTo>
                  <a:pt x="53468" y="18558"/>
                </a:lnTo>
                <a:lnTo>
                  <a:pt x="56342" y="17561"/>
                </a:lnTo>
                <a:lnTo>
                  <a:pt x="59210" y="16896"/>
                </a:lnTo>
                <a:lnTo>
                  <a:pt x="63027" y="15500"/>
                </a:lnTo>
                <a:lnTo>
                  <a:pt x="67477" y="13617"/>
                </a:lnTo>
                <a:lnTo>
                  <a:pt x="72349" y="11409"/>
                </a:lnTo>
                <a:lnTo>
                  <a:pt x="75596" y="8985"/>
                </a:lnTo>
                <a:lnTo>
                  <a:pt x="77761" y="6416"/>
                </a:lnTo>
                <a:lnTo>
                  <a:pt x="79205" y="3751"/>
                </a:lnTo>
                <a:lnTo>
                  <a:pt x="81120" y="1974"/>
                </a:lnTo>
                <a:lnTo>
                  <a:pt x="83349" y="790"/>
                </a:lnTo>
                <a:lnTo>
                  <a:pt x="85787" y="0"/>
                </a:lnTo>
                <a:lnTo>
                  <a:pt x="88366" y="426"/>
                </a:lnTo>
                <a:lnTo>
                  <a:pt x="91037" y="1663"/>
                </a:lnTo>
                <a:lnTo>
                  <a:pt x="97617" y="5940"/>
                </a:lnTo>
                <a:lnTo>
                  <a:pt x="101057" y="6525"/>
                </a:lnTo>
                <a:lnTo>
                  <a:pt x="103308" y="6681"/>
                </a:lnTo>
                <a:lnTo>
                  <a:pt x="105761" y="7738"/>
                </a:lnTo>
                <a:lnTo>
                  <a:pt x="108348" y="9395"/>
                </a:lnTo>
                <a:lnTo>
                  <a:pt x="114795" y="14347"/>
                </a:lnTo>
                <a:lnTo>
                  <a:pt x="116276" y="16658"/>
                </a:lnTo>
                <a:lnTo>
                  <a:pt x="118216" y="20104"/>
                </a:lnTo>
                <a:lnTo>
                  <a:pt x="120462" y="24306"/>
                </a:lnTo>
                <a:lnTo>
                  <a:pt x="121960" y="28060"/>
                </a:lnTo>
                <a:lnTo>
                  <a:pt x="122958" y="31515"/>
                </a:lnTo>
                <a:lnTo>
                  <a:pt x="124559" y="39354"/>
                </a:lnTo>
                <a:lnTo>
                  <a:pt x="124779" y="42965"/>
                </a:lnTo>
                <a:lnTo>
                  <a:pt x="124876" y="47746"/>
                </a:lnTo>
                <a:lnTo>
                  <a:pt x="124920" y="53045"/>
                </a:lnTo>
                <a:lnTo>
                  <a:pt x="125883" y="54840"/>
                </a:lnTo>
                <a:lnTo>
                  <a:pt x="127479" y="56036"/>
                </a:lnTo>
                <a:lnTo>
                  <a:pt x="129494" y="56833"/>
                </a:lnTo>
                <a:lnTo>
                  <a:pt x="130839" y="58318"/>
                </a:lnTo>
                <a:lnTo>
                  <a:pt x="131735" y="60259"/>
                </a:lnTo>
                <a:lnTo>
                  <a:pt x="132332" y="62506"/>
                </a:lnTo>
                <a:lnTo>
                  <a:pt x="133683" y="64957"/>
                </a:lnTo>
                <a:lnTo>
                  <a:pt x="135536" y="67543"/>
                </a:lnTo>
                <a:lnTo>
                  <a:pt x="137723" y="70220"/>
                </a:lnTo>
                <a:lnTo>
                  <a:pt x="139182" y="72957"/>
                </a:lnTo>
                <a:lnTo>
                  <a:pt x="140154" y="75734"/>
                </a:lnTo>
                <a:lnTo>
                  <a:pt x="141715" y="82484"/>
                </a:lnTo>
                <a:lnTo>
                  <a:pt x="141929" y="85947"/>
                </a:lnTo>
                <a:lnTo>
                  <a:pt x="141986" y="88204"/>
                </a:lnTo>
                <a:lnTo>
                  <a:pt x="142099" y="13558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29"/>
          <p:cNvSpPr/>
          <p:nvPr/>
        </p:nvSpPr>
        <p:spPr>
          <a:xfrm>
            <a:off x="5103495" y="4578111"/>
            <a:ext cx="166817" cy="287321"/>
          </a:xfrm>
          <a:custGeom>
            <a:avLst/>
            <a:gdLst/>
            <a:ahLst/>
            <a:cxnLst/>
            <a:rect l="0" t="0" r="0" b="0"/>
            <a:pathLst>
              <a:path w="166817" h="287321">
                <a:moveTo>
                  <a:pt x="8572" y="33893"/>
                </a:moveTo>
                <a:lnTo>
                  <a:pt x="13123" y="29343"/>
                </a:lnTo>
                <a:lnTo>
                  <a:pt x="18274" y="27050"/>
                </a:lnTo>
                <a:lnTo>
                  <a:pt x="25517" y="24569"/>
                </a:lnTo>
                <a:lnTo>
                  <a:pt x="34156" y="21962"/>
                </a:lnTo>
                <a:lnTo>
                  <a:pt x="41821" y="19271"/>
                </a:lnTo>
                <a:lnTo>
                  <a:pt x="48835" y="16526"/>
                </a:lnTo>
                <a:lnTo>
                  <a:pt x="55417" y="13743"/>
                </a:lnTo>
                <a:lnTo>
                  <a:pt x="60757" y="11887"/>
                </a:lnTo>
                <a:lnTo>
                  <a:pt x="65270" y="10650"/>
                </a:lnTo>
                <a:lnTo>
                  <a:pt x="69230" y="9825"/>
                </a:lnTo>
                <a:lnTo>
                  <a:pt x="73776" y="8323"/>
                </a:lnTo>
                <a:lnTo>
                  <a:pt x="78711" y="6370"/>
                </a:lnTo>
                <a:lnTo>
                  <a:pt x="83907" y="4114"/>
                </a:lnTo>
                <a:lnTo>
                  <a:pt x="89275" y="2610"/>
                </a:lnTo>
                <a:lnTo>
                  <a:pt x="94759" y="1608"/>
                </a:lnTo>
                <a:lnTo>
                  <a:pt x="100320" y="940"/>
                </a:lnTo>
                <a:lnTo>
                  <a:pt x="105932" y="495"/>
                </a:lnTo>
                <a:lnTo>
                  <a:pt x="111579" y="197"/>
                </a:lnTo>
                <a:lnTo>
                  <a:pt x="117249" y="0"/>
                </a:lnTo>
                <a:lnTo>
                  <a:pt x="121028" y="820"/>
                </a:lnTo>
                <a:lnTo>
                  <a:pt x="123548" y="2320"/>
                </a:lnTo>
                <a:lnTo>
                  <a:pt x="127300" y="6526"/>
                </a:lnTo>
                <a:lnTo>
                  <a:pt x="132142" y="11570"/>
                </a:lnTo>
                <a:lnTo>
                  <a:pt x="133815" y="14248"/>
                </a:lnTo>
                <a:lnTo>
                  <a:pt x="135673" y="19765"/>
                </a:lnTo>
                <a:lnTo>
                  <a:pt x="136720" y="28226"/>
                </a:lnTo>
                <a:lnTo>
                  <a:pt x="134424" y="36455"/>
                </a:lnTo>
                <a:lnTo>
                  <a:pt x="132478" y="41316"/>
                </a:lnTo>
                <a:lnTo>
                  <a:pt x="130229" y="46462"/>
                </a:lnTo>
                <a:lnTo>
                  <a:pt x="125189" y="57259"/>
                </a:lnTo>
                <a:lnTo>
                  <a:pt x="121559" y="62806"/>
                </a:lnTo>
                <a:lnTo>
                  <a:pt x="117235" y="68409"/>
                </a:lnTo>
                <a:lnTo>
                  <a:pt x="112446" y="74048"/>
                </a:lnTo>
                <a:lnTo>
                  <a:pt x="108301" y="79713"/>
                </a:lnTo>
                <a:lnTo>
                  <a:pt x="104586" y="85395"/>
                </a:lnTo>
                <a:lnTo>
                  <a:pt x="101156" y="91088"/>
                </a:lnTo>
                <a:lnTo>
                  <a:pt x="96012" y="97741"/>
                </a:lnTo>
                <a:lnTo>
                  <a:pt x="89725" y="105033"/>
                </a:lnTo>
                <a:lnTo>
                  <a:pt x="77025" y="118851"/>
                </a:lnTo>
                <a:lnTo>
                  <a:pt x="68205" y="128168"/>
                </a:lnTo>
                <a:lnTo>
                  <a:pt x="41414" y="155322"/>
                </a:lnTo>
                <a:lnTo>
                  <a:pt x="38086" y="157708"/>
                </a:lnTo>
                <a:lnTo>
                  <a:pt x="34916" y="159299"/>
                </a:lnTo>
                <a:lnTo>
                  <a:pt x="31850" y="160360"/>
                </a:lnTo>
                <a:lnTo>
                  <a:pt x="33616" y="159162"/>
                </a:lnTo>
                <a:lnTo>
                  <a:pt x="38603" y="156458"/>
                </a:lnTo>
                <a:lnTo>
                  <a:pt x="45737" y="152751"/>
                </a:lnTo>
                <a:lnTo>
                  <a:pt x="51446" y="150279"/>
                </a:lnTo>
                <a:lnTo>
                  <a:pt x="56205" y="148631"/>
                </a:lnTo>
                <a:lnTo>
                  <a:pt x="60330" y="147533"/>
                </a:lnTo>
                <a:lnTo>
                  <a:pt x="65937" y="146800"/>
                </a:lnTo>
                <a:lnTo>
                  <a:pt x="72533" y="146313"/>
                </a:lnTo>
                <a:lnTo>
                  <a:pt x="79788" y="145987"/>
                </a:lnTo>
                <a:lnTo>
                  <a:pt x="95469" y="145625"/>
                </a:lnTo>
                <a:lnTo>
                  <a:pt x="142441" y="145353"/>
                </a:lnTo>
                <a:lnTo>
                  <a:pt x="146396" y="146300"/>
                </a:lnTo>
                <a:lnTo>
                  <a:pt x="149032" y="147884"/>
                </a:lnTo>
                <a:lnTo>
                  <a:pt x="152914" y="152183"/>
                </a:lnTo>
                <a:lnTo>
                  <a:pt x="157814" y="157269"/>
                </a:lnTo>
                <a:lnTo>
                  <a:pt x="160455" y="161864"/>
                </a:lnTo>
                <a:lnTo>
                  <a:pt x="163167" y="167785"/>
                </a:lnTo>
                <a:lnTo>
                  <a:pt x="165928" y="174589"/>
                </a:lnTo>
                <a:lnTo>
                  <a:pt x="166816" y="181031"/>
                </a:lnTo>
                <a:lnTo>
                  <a:pt x="166455" y="187230"/>
                </a:lnTo>
                <a:lnTo>
                  <a:pt x="165262" y="193268"/>
                </a:lnTo>
                <a:lnTo>
                  <a:pt x="163515" y="198245"/>
                </a:lnTo>
                <a:lnTo>
                  <a:pt x="159033" y="206317"/>
                </a:lnTo>
                <a:lnTo>
                  <a:pt x="146604" y="225317"/>
                </a:lnTo>
                <a:lnTo>
                  <a:pt x="140598" y="232947"/>
                </a:lnTo>
                <a:lnTo>
                  <a:pt x="133737" y="240891"/>
                </a:lnTo>
                <a:lnTo>
                  <a:pt x="126305" y="249044"/>
                </a:lnTo>
                <a:lnTo>
                  <a:pt x="119446" y="255432"/>
                </a:lnTo>
                <a:lnTo>
                  <a:pt x="112968" y="260644"/>
                </a:lnTo>
                <a:lnTo>
                  <a:pt x="106745" y="265070"/>
                </a:lnTo>
                <a:lnTo>
                  <a:pt x="100690" y="268974"/>
                </a:lnTo>
                <a:lnTo>
                  <a:pt x="94749" y="272529"/>
                </a:lnTo>
                <a:lnTo>
                  <a:pt x="88883" y="275851"/>
                </a:lnTo>
                <a:lnTo>
                  <a:pt x="83068" y="278067"/>
                </a:lnTo>
                <a:lnTo>
                  <a:pt x="77286" y="279543"/>
                </a:lnTo>
                <a:lnTo>
                  <a:pt x="71526" y="280527"/>
                </a:lnTo>
                <a:lnTo>
                  <a:pt x="65782" y="281183"/>
                </a:lnTo>
                <a:lnTo>
                  <a:pt x="60047" y="281621"/>
                </a:lnTo>
                <a:lnTo>
                  <a:pt x="54318" y="281913"/>
                </a:lnTo>
                <a:lnTo>
                  <a:pt x="47642" y="283060"/>
                </a:lnTo>
                <a:lnTo>
                  <a:pt x="40334" y="284777"/>
                </a:lnTo>
                <a:lnTo>
                  <a:pt x="32604" y="286874"/>
                </a:lnTo>
                <a:lnTo>
                  <a:pt x="26498" y="287320"/>
                </a:lnTo>
                <a:lnTo>
                  <a:pt x="21476" y="286664"/>
                </a:lnTo>
                <a:lnTo>
                  <a:pt x="0" y="28249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30"/>
          <p:cNvSpPr/>
          <p:nvPr/>
        </p:nvSpPr>
        <p:spPr>
          <a:xfrm>
            <a:off x="5381428" y="4526279"/>
            <a:ext cx="167688" cy="300039"/>
          </a:xfrm>
          <a:custGeom>
            <a:avLst/>
            <a:gdLst/>
            <a:ahLst/>
            <a:cxnLst/>
            <a:rect l="0" t="0" r="0" b="0"/>
            <a:pathLst>
              <a:path w="167688" h="300039">
                <a:moveTo>
                  <a:pt x="73539" y="0"/>
                </a:moveTo>
                <a:lnTo>
                  <a:pt x="59887" y="9103"/>
                </a:lnTo>
                <a:lnTo>
                  <a:pt x="55865" y="12736"/>
                </a:lnTo>
                <a:lnTo>
                  <a:pt x="53184" y="16111"/>
                </a:lnTo>
                <a:lnTo>
                  <a:pt x="51397" y="19313"/>
                </a:lnTo>
                <a:lnTo>
                  <a:pt x="49411" y="27952"/>
                </a:lnTo>
                <a:lnTo>
                  <a:pt x="48880" y="32922"/>
                </a:lnTo>
                <a:lnTo>
                  <a:pt x="46623" y="38140"/>
                </a:lnTo>
                <a:lnTo>
                  <a:pt x="43212" y="43525"/>
                </a:lnTo>
                <a:lnTo>
                  <a:pt x="39034" y="49020"/>
                </a:lnTo>
                <a:lnTo>
                  <a:pt x="36248" y="54587"/>
                </a:lnTo>
                <a:lnTo>
                  <a:pt x="34391" y="60204"/>
                </a:lnTo>
                <a:lnTo>
                  <a:pt x="33153" y="65854"/>
                </a:lnTo>
                <a:lnTo>
                  <a:pt x="31375" y="72478"/>
                </a:lnTo>
                <a:lnTo>
                  <a:pt x="26860" y="87457"/>
                </a:lnTo>
                <a:lnTo>
                  <a:pt x="22417" y="99263"/>
                </a:lnTo>
                <a:lnTo>
                  <a:pt x="9861" y="130160"/>
                </a:lnTo>
                <a:lnTo>
                  <a:pt x="5369" y="143923"/>
                </a:lnTo>
                <a:lnTo>
                  <a:pt x="2375" y="155957"/>
                </a:lnTo>
                <a:lnTo>
                  <a:pt x="379" y="166836"/>
                </a:lnTo>
                <a:lnTo>
                  <a:pt x="0" y="177899"/>
                </a:lnTo>
                <a:lnTo>
                  <a:pt x="701" y="189085"/>
                </a:lnTo>
                <a:lnTo>
                  <a:pt x="3066" y="208816"/>
                </a:lnTo>
                <a:lnTo>
                  <a:pt x="3697" y="215411"/>
                </a:lnTo>
                <a:lnTo>
                  <a:pt x="4118" y="220760"/>
                </a:lnTo>
                <a:lnTo>
                  <a:pt x="5351" y="227183"/>
                </a:lnTo>
                <a:lnTo>
                  <a:pt x="7125" y="234323"/>
                </a:lnTo>
                <a:lnTo>
                  <a:pt x="9261" y="241941"/>
                </a:lnTo>
                <a:lnTo>
                  <a:pt x="11637" y="248924"/>
                </a:lnTo>
                <a:lnTo>
                  <a:pt x="14174" y="255484"/>
                </a:lnTo>
                <a:lnTo>
                  <a:pt x="16817" y="261763"/>
                </a:lnTo>
                <a:lnTo>
                  <a:pt x="20484" y="266902"/>
                </a:lnTo>
                <a:lnTo>
                  <a:pt x="24834" y="271280"/>
                </a:lnTo>
                <a:lnTo>
                  <a:pt x="29639" y="275150"/>
                </a:lnTo>
                <a:lnTo>
                  <a:pt x="33795" y="278684"/>
                </a:lnTo>
                <a:lnTo>
                  <a:pt x="37518" y="281992"/>
                </a:lnTo>
                <a:lnTo>
                  <a:pt x="40953" y="285150"/>
                </a:lnTo>
                <a:lnTo>
                  <a:pt x="44195" y="287255"/>
                </a:lnTo>
                <a:lnTo>
                  <a:pt x="47309" y="288658"/>
                </a:lnTo>
                <a:lnTo>
                  <a:pt x="50337" y="289594"/>
                </a:lnTo>
                <a:lnTo>
                  <a:pt x="54261" y="290218"/>
                </a:lnTo>
                <a:lnTo>
                  <a:pt x="58782" y="290634"/>
                </a:lnTo>
                <a:lnTo>
                  <a:pt x="67933" y="291096"/>
                </a:lnTo>
                <a:lnTo>
                  <a:pt x="75175" y="291301"/>
                </a:lnTo>
                <a:lnTo>
                  <a:pt x="84607" y="291417"/>
                </a:lnTo>
                <a:lnTo>
                  <a:pt x="88538" y="290481"/>
                </a:lnTo>
                <a:lnTo>
                  <a:pt x="93063" y="288904"/>
                </a:lnTo>
                <a:lnTo>
                  <a:pt x="97985" y="286900"/>
                </a:lnTo>
                <a:lnTo>
                  <a:pt x="102219" y="284612"/>
                </a:lnTo>
                <a:lnTo>
                  <a:pt x="105994" y="282134"/>
                </a:lnTo>
                <a:lnTo>
                  <a:pt x="109463" y="279530"/>
                </a:lnTo>
                <a:lnTo>
                  <a:pt x="113681" y="276841"/>
                </a:lnTo>
                <a:lnTo>
                  <a:pt x="118398" y="274096"/>
                </a:lnTo>
                <a:lnTo>
                  <a:pt x="123448" y="271314"/>
                </a:lnTo>
                <a:lnTo>
                  <a:pt x="127767" y="268506"/>
                </a:lnTo>
                <a:lnTo>
                  <a:pt x="131598" y="265681"/>
                </a:lnTo>
                <a:lnTo>
                  <a:pt x="135105" y="262846"/>
                </a:lnTo>
                <a:lnTo>
                  <a:pt x="138396" y="259051"/>
                </a:lnTo>
                <a:lnTo>
                  <a:pt x="141542" y="254616"/>
                </a:lnTo>
                <a:lnTo>
                  <a:pt x="144592" y="249754"/>
                </a:lnTo>
                <a:lnTo>
                  <a:pt x="147577" y="244608"/>
                </a:lnTo>
                <a:lnTo>
                  <a:pt x="153435" y="233810"/>
                </a:lnTo>
                <a:lnTo>
                  <a:pt x="156330" y="229216"/>
                </a:lnTo>
                <a:lnTo>
                  <a:pt x="159213" y="225201"/>
                </a:lnTo>
                <a:lnTo>
                  <a:pt x="162088" y="221572"/>
                </a:lnTo>
                <a:lnTo>
                  <a:pt x="164004" y="217247"/>
                </a:lnTo>
                <a:lnTo>
                  <a:pt x="165282" y="212459"/>
                </a:lnTo>
                <a:lnTo>
                  <a:pt x="166133" y="207362"/>
                </a:lnTo>
                <a:lnTo>
                  <a:pt x="166701" y="200154"/>
                </a:lnTo>
                <a:lnTo>
                  <a:pt x="167079" y="191539"/>
                </a:lnTo>
                <a:lnTo>
                  <a:pt x="167612" y="166290"/>
                </a:lnTo>
                <a:lnTo>
                  <a:pt x="167687" y="159438"/>
                </a:lnTo>
                <a:lnTo>
                  <a:pt x="166784" y="153917"/>
                </a:lnTo>
                <a:lnTo>
                  <a:pt x="163242" y="145243"/>
                </a:lnTo>
                <a:lnTo>
                  <a:pt x="161032" y="138213"/>
                </a:lnTo>
                <a:lnTo>
                  <a:pt x="160443" y="135004"/>
                </a:lnTo>
                <a:lnTo>
                  <a:pt x="158145" y="132866"/>
                </a:lnTo>
                <a:lnTo>
                  <a:pt x="154708" y="131440"/>
                </a:lnTo>
                <a:lnTo>
                  <a:pt x="150511" y="130489"/>
                </a:lnTo>
                <a:lnTo>
                  <a:pt x="146762" y="128903"/>
                </a:lnTo>
                <a:lnTo>
                  <a:pt x="143309" y="126893"/>
                </a:lnTo>
                <a:lnTo>
                  <a:pt x="135475" y="121374"/>
                </a:lnTo>
                <a:lnTo>
                  <a:pt x="132927" y="121874"/>
                </a:lnTo>
                <a:lnTo>
                  <a:pt x="129324" y="123160"/>
                </a:lnTo>
                <a:lnTo>
                  <a:pt x="125016" y="124969"/>
                </a:lnTo>
                <a:lnTo>
                  <a:pt x="121192" y="127128"/>
                </a:lnTo>
                <a:lnTo>
                  <a:pt x="117690" y="129520"/>
                </a:lnTo>
                <a:lnTo>
                  <a:pt x="114403" y="132066"/>
                </a:lnTo>
                <a:lnTo>
                  <a:pt x="111259" y="134717"/>
                </a:lnTo>
                <a:lnTo>
                  <a:pt x="108211" y="137437"/>
                </a:lnTo>
                <a:lnTo>
                  <a:pt x="105226" y="140202"/>
                </a:lnTo>
                <a:lnTo>
                  <a:pt x="102284" y="143951"/>
                </a:lnTo>
                <a:lnTo>
                  <a:pt x="99370" y="148355"/>
                </a:lnTo>
                <a:lnTo>
                  <a:pt x="96474" y="153196"/>
                </a:lnTo>
                <a:lnTo>
                  <a:pt x="93592" y="158328"/>
                </a:lnTo>
                <a:lnTo>
                  <a:pt x="87849" y="169111"/>
                </a:lnTo>
                <a:lnTo>
                  <a:pt x="74502" y="198034"/>
                </a:lnTo>
                <a:lnTo>
                  <a:pt x="65608" y="217748"/>
                </a:lnTo>
                <a:lnTo>
                  <a:pt x="59679" y="234700"/>
                </a:lnTo>
                <a:lnTo>
                  <a:pt x="55727" y="249812"/>
                </a:lnTo>
                <a:lnTo>
                  <a:pt x="53091" y="263696"/>
                </a:lnTo>
                <a:lnTo>
                  <a:pt x="52287" y="273905"/>
                </a:lnTo>
                <a:lnTo>
                  <a:pt x="52704" y="281664"/>
                </a:lnTo>
                <a:lnTo>
                  <a:pt x="53934" y="287789"/>
                </a:lnTo>
                <a:lnTo>
                  <a:pt x="55706" y="291872"/>
                </a:lnTo>
                <a:lnTo>
                  <a:pt x="57841" y="294594"/>
                </a:lnTo>
                <a:lnTo>
                  <a:pt x="60216" y="296408"/>
                </a:lnTo>
                <a:lnTo>
                  <a:pt x="62752" y="297618"/>
                </a:lnTo>
                <a:lnTo>
                  <a:pt x="65396" y="298425"/>
                </a:lnTo>
                <a:lnTo>
                  <a:pt x="73539" y="30003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31"/>
          <p:cNvSpPr/>
          <p:nvPr/>
        </p:nvSpPr>
        <p:spPr>
          <a:xfrm>
            <a:off x="5586088" y="4534852"/>
            <a:ext cx="151262" cy="255687"/>
          </a:xfrm>
          <a:custGeom>
            <a:avLst/>
            <a:gdLst/>
            <a:ahLst/>
            <a:cxnLst/>
            <a:rect l="0" t="0" r="0" b="0"/>
            <a:pathLst>
              <a:path w="151262" h="255687">
                <a:moveTo>
                  <a:pt x="74619" y="0"/>
                </a:moveTo>
                <a:lnTo>
                  <a:pt x="60966" y="9102"/>
                </a:lnTo>
                <a:lnTo>
                  <a:pt x="55992" y="12735"/>
                </a:lnTo>
                <a:lnTo>
                  <a:pt x="51724" y="16110"/>
                </a:lnTo>
                <a:lnTo>
                  <a:pt x="47926" y="19313"/>
                </a:lnTo>
                <a:lnTo>
                  <a:pt x="44441" y="23353"/>
                </a:lnTo>
                <a:lnTo>
                  <a:pt x="41165" y="27951"/>
                </a:lnTo>
                <a:lnTo>
                  <a:pt x="38029" y="32921"/>
                </a:lnTo>
                <a:lnTo>
                  <a:pt x="34986" y="38140"/>
                </a:lnTo>
                <a:lnTo>
                  <a:pt x="32005" y="43525"/>
                </a:lnTo>
                <a:lnTo>
                  <a:pt x="26152" y="54587"/>
                </a:lnTo>
                <a:lnTo>
                  <a:pt x="20375" y="65853"/>
                </a:lnTo>
                <a:lnTo>
                  <a:pt x="18454" y="72478"/>
                </a:lnTo>
                <a:lnTo>
                  <a:pt x="17173" y="79751"/>
                </a:lnTo>
                <a:lnTo>
                  <a:pt x="16319" y="87457"/>
                </a:lnTo>
                <a:lnTo>
                  <a:pt x="13845" y="97357"/>
                </a:lnTo>
                <a:lnTo>
                  <a:pt x="10291" y="108720"/>
                </a:lnTo>
                <a:lnTo>
                  <a:pt x="6016" y="121057"/>
                </a:lnTo>
                <a:lnTo>
                  <a:pt x="3166" y="131187"/>
                </a:lnTo>
                <a:lnTo>
                  <a:pt x="1266" y="139846"/>
                </a:lnTo>
                <a:lnTo>
                  <a:pt x="0" y="147523"/>
                </a:lnTo>
                <a:lnTo>
                  <a:pt x="108" y="154546"/>
                </a:lnTo>
                <a:lnTo>
                  <a:pt x="1132" y="161134"/>
                </a:lnTo>
                <a:lnTo>
                  <a:pt x="2768" y="167430"/>
                </a:lnTo>
                <a:lnTo>
                  <a:pt x="3858" y="173533"/>
                </a:lnTo>
                <a:lnTo>
                  <a:pt x="4585" y="179505"/>
                </a:lnTo>
                <a:lnTo>
                  <a:pt x="5070" y="185393"/>
                </a:lnTo>
                <a:lnTo>
                  <a:pt x="6346" y="191223"/>
                </a:lnTo>
                <a:lnTo>
                  <a:pt x="8148" y="197015"/>
                </a:lnTo>
                <a:lnTo>
                  <a:pt x="10303" y="202781"/>
                </a:lnTo>
                <a:lnTo>
                  <a:pt x="12691" y="208529"/>
                </a:lnTo>
                <a:lnTo>
                  <a:pt x="15237" y="214267"/>
                </a:lnTo>
                <a:lnTo>
                  <a:pt x="20605" y="225722"/>
                </a:lnTo>
                <a:lnTo>
                  <a:pt x="26165" y="237164"/>
                </a:lnTo>
                <a:lnTo>
                  <a:pt x="28981" y="240977"/>
                </a:lnTo>
                <a:lnTo>
                  <a:pt x="31812" y="243518"/>
                </a:lnTo>
                <a:lnTo>
                  <a:pt x="34651" y="245213"/>
                </a:lnTo>
                <a:lnTo>
                  <a:pt x="38448" y="247296"/>
                </a:lnTo>
                <a:lnTo>
                  <a:pt x="47748" y="252149"/>
                </a:lnTo>
                <a:lnTo>
                  <a:pt x="51943" y="253825"/>
                </a:lnTo>
                <a:lnTo>
                  <a:pt x="55692" y="254942"/>
                </a:lnTo>
                <a:lnTo>
                  <a:pt x="59143" y="255686"/>
                </a:lnTo>
                <a:lnTo>
                  <a:pt x="62397" y="255230"/>
                </a:lnTo>
                <a:lnTo>
                  <a:pt x="65518" y="253973"/>
                </a:lnTo>
                <a:lnTo>
                  <a:pt x="68552" y="252183"/>
                </a:lnTo>
                <a:lnTo>
                  <a:pt x="72479" y="250989"/>
                </a:lnTo>
                <a:lnTo>
                  <a:pt x="77003" y="250194"/>
                </a:lnTo>
                <a:lnTo>
                  <a:pt x="81923" y="249664"/>
                </a:lnTo>
                <a:lnTo>
                  <a:pt x="86156" y="248358"/>
                </a:lnTo>
                <a:lnTo>
                  <a:pt x="89930" y="246534"/>
                </a:lnTo>
                <a:lnTo>
                  <a:pt x="93399" y="244366"/>
                </a:lnTo>
                <a:lnTo>
                  <a:pt x="96664" y="241969"/>
                </a:lnTo>
                <a:lnTo>
                  <a:pt x="99794" y="239417"/>
                </a:lnTo>
                <a:lnTo>
                  <a:pt x="102832" y="236764"/>
                </a:lnTo>
                <a:lnTo>
                  <a:pt x="106763" y="233090"/>
                </a:lnTo>
                <a:lnTo>
                  <a:pt x="124219" y="216046"/>
                </a:lnTo>
                <a:lnTo>
                  <a:pt x="127688" y="212610"/>
                </a:lnTo>
                <a:lnTo>
                  <a:pt x="130954" y="208415"/>
                </a:lnTo>
                <a:lnTo>
                  <a:pt x="134083" y="203714"/>
                </a:lnTo>
                <a:lnTo>
                  <a:pt x="137122" y="198674"/>
                </a:lnTo>
                <a:lnTo>
                  <a:pt x="140100" y="192457"/>
                </a:lnTo>
                <a:lnTo>
                  <a:pt x="143038" y="185455"/>
                </a:lnTo>
                <a:lnTo>
                  <a:pt x="145949" y="177929"/>
                </a:lnTo>
                <a:lnTo>
                  <a:pt x="147890" y="169102"/>
                </a:lnTo>
                <a:lnTo>
                  <a:pt x="149184" y="159407"/>
                </a:lnTo>
                <a:lnTo>
                  <a:pt x="150046" y="149134"/>
                </a:lnTo>
                <a:lnTo>
                  <a:pt x="150621" y="139428"/>
                </a:lnTo>
                <a:lnTo>
                  <a:pt x="151261" y="121023"/>
                </a:lnTo>
                <a:lnTo>
                  <a:pt x="150479" y="113067"/>
                </a:lnTo>
                <a:lnTo>
                  <a:pt x="149005" y="105858"/>
                </a:lnTo>
                <a:lnTo>
                  <a:pt x="147069" y="99147"/>
                </a:lnTo>
                <a:lnTo>
                  <a:pt x="145779" y="92768"/>
                </a:lnTo>
                <a:lnTo>
                  <a:pt x="144919" y="86610"/>
                </a:lnTo>
                <a:lnTo>
                  <a:pt x="144346" y="80600"/>
                </a:lnTo>
                <a:lnTo>
                  <a:pt x="143011" y="75641"/>
                </a:lnTo>
                <a:lnTo>
                  <a:pt x="141169" y="71383"/>
                </a:lnTo>
                <a:lnTo>
                  <a:pt x="138988" y="67591"/>
                </a:lnTo>
                <a:lnTo>
                  <a:pt x="134025" y="58298"/>
                </a:lnTo>
                <a:lnTo>
                  <a:pt x="131368" y="53153"/>
                </a:lnTo>
                <a:lnTo>
                  <a:pt x="127692" y="48770"/>
                </a:lnTo>
                <a:lnTo>
                  <a:pt x="123336" y="44896"/>
                </a:lnTo>
                <a:lnTo>
                  <a:pt x="118527" y="41361"/>
                </a:lnTo>
                <a:lnTo>
                  <a:pt x="114368" y="38052"/>
                </a:lnTo>
                <a:lnTo>
                  <a:pt x="110644" y="34893"/>
                </a:lnTo>
                <a:lnTo>
                  <a:pt x="107208" y="31834"/>
                </a:lnTo>
                <a:lnTo>
                  <a:pt x="103965" y="29795"/>
                </a:lnTo>
                <a:lnTo>
                  <a:pt x="100851" y="28436"/>
                </a:lnTo>
                <a:lnTo>
                  <a:pt x="97822" y="27530"/>
                </a:lnTo>
                <a:lnTo>
                  <a:pt x="94850" y="25973"/>
                </a:lnTo>
                <a:lnTo>
                  <a:pt x="91916" y="23983"/>
                </a:lnTo>
                <a:lnTo>
                  <a:pt x="89008" y="21704"/>
                </a:lnTo>
                <a:lnTo>
                  <a:pt x="86117" y="20185"/>
                </a:lnTo>
                <a:lnTo>
                  <a:pt x="83237" y="19171"/>
                </a:lnTo>
                <a:lnTo>
                  <a:pt x="80364" y="18496"/>
                </a:lnTo>
                <a:lnTo>
                  <a:pt x="77497" y="18046"/>
                </a:lnTo>
                <a:lnTo>
                  <a:pt x="74633" y="17746"/>
                </a:lnTo>
                <a:lnTo>
                  <a:pt x="48902" y="171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32"/>
          <p:cNvSpPr/>
          <p:nvPr/>
        </p:nvSpPr>
        <p:spPr>
          <a:xfrm>
            <a:off x="5806440" y="4423560"/>
            <a:ext cx="93422" cy="93671"/>
          </a:xfrm>
          <a:custGeom>
            <a:avLst/>
            <a:gdLst/>
            <a:ahLst/>
            <a:cxnLst/>
            <a:rect l="0" t="0" r="0" b="0"/>
            <a:pathLst>
              <a:path w="93422" h="93671">
                <a:moveTo>
                  <a:pt x="51435" y="8422"/>
                </a:moveTo>
                <a:lnTo>
                  <a:pt x="39503" y="20354"/>
                </a:lnTo>
                <a:lnTo>
                  <a:pt x="37765" y="23044"/>
                </a:lnTo>
                <a:lnTo>
                  <a:pt x="36607" y="25790"/>
                </a:lnTo>
                <a:lnTo>
                  <a:pt x="35834" y="28573"/>
                </a:lnTo>
                <a:lnTo>
                  <a:pt x="30196" y="46143"/>
                </a:lnTo>
                <a:lnTo>
                  <a:pt x="29656" y="53572"/>
                </a:lnTo>
                <a:lnTo>
                  <a:pt x="30248" y="61382"/>
                </a:lnTo>
                <a:lnTo>
                  <a:pt x="33491" y="80796"/>
                </a:lnTo>
                <a:lnTo>
                  <a:pt x="34710" y="83342"/>
                </a:lnTo>
                <a:lnTo>
                  <a:pt x="36475" y="85991"/>
                </a:lnTo>
                <a:lnTo>
                  <a:pt x="38604" y="88710"/>
                </a:lnTo>
                <a:lnTo>
                  <a:pt x="40976" y="90522"/>
                </a:lnTo>
                <a:lnTo>
                  <a:pt x="43510" y="91730"/>
                </a:lnTo>
                <a:lnTo>
                  <a:pt x="49869" y="93670"/>
                </a:lnTo>
                <a:lnTo>
                  <a:pt x="52296" y="92877"/>
                </a:lnTo>
                <a:lnTo>
                  <a:pt x="55819" y="91395"/>
                </a:lnTo>
                <a:lnTo>
                  <a:pt x="60072" y="89455"/>
                </a:lnTo>
                <a:lnTo>
                  <a:pt x="63860" y="87209"/>
                </a:lnTo>
                <a:lnTo>
                  <a:pt x="67339" y="84759"/>
                </a:lnTo>
                <a:lnTo>
                  <a:pt x="70610" y="82174"/>
                </a:lnTo>
                <a:lnTo>
                  <a:pt x="74695" y="78545"/>
                </a:lnTo>
                <a:lnTo>
                  <a:pt x="84315" y="69433"/>
                </a:lnTo>
                <a:lnTo>
                  <a:pt x="87643" y="63383"/>
                </a:lnTo>
                <a:lnTo>
                  <a:pt x="89860" y="56493"/>
                </a:lnTo>
                <a:lnTo>
                  <a:pt x="91339" y="49042"/>
                </a:lnTo>
                <a:lnTo>
                  <a:pt x="92325" y="43122"/>
                </a:lnTo>
                <a:lnTo>
                  <a:pt x="92983" y="38223"/>
                </a:lnTo>
                <a:lnTo>
                  <a:pt x="93421" y="34005"/>
                </a:lnTo>
                <a:lnTo>
                  <a:pt x="92760" y="30239"/>
                </a:lnTo>
                <a:lnTo>
                  <a:pt x="91367" y="26777"/>
                </a:lnTo>
                <a:lnTo>
                  <a:pt x="89486" y="23517"/>
                </a:lnTo>
                <a:lnTo>
                  <a:pt x="87280" y="20390"/>
                </a:lnTo>
                <a:lnTo>
                  <a:pt x="84856" y="17353"/>
                </a:lnTo>
                <a:lnTo>
                  <a:pt x="82288" y="14376"/>
                </a:lnTo>
                <a:lnTo>
                  <a:pt x="79624" y="11439"/>
                </a:lnTo>
                <a:lnTo>
                  <a:pt x="74123" y="5635"/>
                </a:lnTo>
                <a:lnTo>
                  <a:pt x="70371" y="3707"/>
                </a:lnTo>
                <a:lnTo>
                  <a:pt x="65963" y="2421"/>
                </a:lnTo>
                <a:lnTo>
                  <a:pt x="61120" y="1564"/>
                </a:lnTo>
                <a:lnTo>
                  <a:pt x="55987" y="992"/>
                </a:lnTo>
                <a:lnTo>
                  <a:pt x="50660" y="611"/>
                </a:lnTo>
                <a:lnTo>
                  <a:pt x="40613" y="188"/>
                </a:lnTo>
                <a:lnTo>
                  <a:pt x="32972" y="0"/>
                </a:lnTo>
                <a:lnTo>
                  <a:pt x="28649" y="902"/>
                </a:lnTo>
                <a:lnTo>
                  <a:pt x="23862" y="2456"/>
                </a:lnTo>
                <a:lnTo>
                  <a:pt x="18766" y="4445"/>
                </a:lnTo>
                <a:lnTo>
                  <a:pt x="14415" y="6723"/>
                </a:lnTo>
                <a:lnTo>
                  <a:pt x="10562" y="9195"/>
                </a:lnTo>
                <a:lnTo>
                  <a:pt x="0" y="1699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Vertical pairs are congruent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3375" y="1227138"/>
            <a:ext cx="8477250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MARTPenAnnotation195"/>
          <p:cNvSpPr/>
          <p:nvPr/>
        </p:nvSpPr>
        <p:spPr>
          <a:xfrm>
            <a:off x="4151957" y="2794635"/>
            <a:ext cx="334319" cy="265748"/>
          </a:xfrm>
          <a:custGeom>
            <a:avLst/>
            <a:gdLst/>
            <a:ahLst/>
            <a:cxnLst/>
            <a:rect l="0" t="0" r="0" b="0"/>
            <a:pathLst>
              <a:path w="334319" h="265748">
                <a:moveTo>
                  <a:pt x="17135" y="0"/>
                </a:moveTo>
                <a:lnTo>
                  <a:pt x="12584" y="4551"/>
                </a:lnTo>
                <a:lnTo>
                  <a:pt x="11243" y="6844"/>
                </a:lnTo>
                <a:lnTo>
                  <a:pt x="9754" y="11931"/>
                </a:lnTo>
                <a:lnTo>
                  <a:pt x="8916" y="20151"/>
                </a:lnTo>
                <a:lnTo>
                  <a:pt x="8720" y="25783"/>
                </a:lnTo>
                <a:lnTo>
                  <a:pt x="8667" y="28619"/>
                </a:lnTo>
                <a:lnTo>
                  <a:pt x="7680" y="31462"/>
                </a:lnTo>
                <a:lnTo>
                  <a:pt x="4043" y="37160"/>
                </a:lnTo>
                <a:lnTo>
                  <a:pt x="1791" y="42868"/>
                </a:lnTo>
                <a:lnTo>
                  <a:pt x="346" y="49742"/>
                </a:lnTo>
                <a:lnTo>
                  <a:pt x="148" y="63383"/>
                </a:lnTo>
                <a:lnTo>
                  <a:pt x="0" y="107249"/>
                </a:lnTo>
                <a:lnTo>
                  <a:pt x="949" y="109599"/>
                </a:lnTo>
                <a:lnTo>
                  <a:pt x="6836" y="117458"/>
                </a:lnTo>
                <a:lnTo>
                  <a:pt x="11922" y="123006"/>
                </a:lnTo>
                <a:lnTo>
                  <a:pt x="13660" y="125819"/>
                </a:lnTo>
                <a:lnTo>
                  <a:pt x="15590" y="131484"/>
                </a:lnTo>
                <a:lnTo>
                  <a:pt x="18989" y="137177"/>
                </a:lnTo>
                <a:lnTo>
                  <a:pt x="21228" y="140029"/>
                </a:lnTo>
                <a:lnTo>
                  <a:pt x="23717" y="145737"/>
                </a:lnTo>
                <a:lnTo>
                  <a:pt x="24381" y="148593"/>
                </a:lnTo>
                <a:lnTo>
                  <a:pt x="27658" y="154306"/>
                </a:lnTo>
                <a:lnTo>
                  <a:pt x="32972" y="161184"/>
                </a:lnTo>
                <a:lnTo>
                  <a:pt x="38443" y="166926"/>
                </a:lnTo>
                <a:lnTo>
                  <a:pt x="39913" y="169386"/>
                </a:lnTo>
                <a:lnTo>
                  <a:pt x="41546" y="174660"/>
                </a:lnTo>
                <a:lnTo>
                  <a:pt x="42934" y="176447"/>
                </a:lnTo>
                <a:lnTo>
                  <a:pt x="44812" y="177639"/>
                </a:lnTo>
                <a:lnTo>
                  <a:pt x="47016" y="178433"/>
                </a:lnTo>
                <a:lnTo>
                  <a:pt x="52006" y="181856"/>
                </a:lnTo>
                <a:lnTo>
                  <a:pt x="59303" y="187505"/>
                </a:lnTo>
                <a:lnTo>
                  <a:pt x="81672" y="202962"/>
                </a:lnTo>
                <a:lnTo>
                  <a:pt x="89068" y="209468"/>
                </a:lnTo>
                <a:lnTo>
                  <a:pt x="97292" y="217428"/>
                </a:lnTo>
                <a:lnTo>
                  <a:pt x="102006" y="220199"/>
                </a:lnTo>
                <a:lnTo>
                  <a:pt x="108005" y="222999"/>
                </a:lnTo>
                <a:lnTo>
                  <a:pt x="114863" y="225819"/>
                </a:lnTo>
                <a:lnTo>
                  <a:pt x="125022" y="228951"/>
                </a:lnTo>
                <a:lnTo>
                  <a:pt x="129065" y="229786"/>
                </a:lnTo>
                <a:lnTo>
                  <a:pt x="131760" y="231296"/>
                </a:lnTo>
                <a:lnTo>
                  <a:pt x="133556" y="233255"/>
                </a:lnTo>
                <a:lnTo>
                  <a:pt x="134754" y="235513"/>
                </a:lnTo>
                <a:lnTo>
                  <a:pt x="136506" y="237018"/>
                </a:lnTo>
                <a:lnTo>
                  <a:pt x="138626" y="238022"/>
                </a:lnTo>
                <a:lnTo>
                  <a:pt x="140991" y="238691"/>
                </a:lnTo>
                <a:lnTo>
                  <a:pt x="146160" y="241975"/>
                </a:lnTo>
                <a:lnTo>
                  <a:pt x="148871" y="244184"/>
                </a:lnTo>
                <a:lnTo>
                  <a:pt x="151632" y="245657"/>
                </a:lnTo>
                <a:lnTo>
                  <a:pt x="161200" y="248214"/>
                </a:lnTo>
                <a:lnTo>
                  <a:pt x="189679" y="253038"/>
                </a:lnTo>
                <a:lnTo>
                  <a:pt x="198839" y="255369"/>
                </a:lnTo>
                <a:lnTo>
                  <a:pt x="205899" y="257876"/>
                </a:lnTo>
                <a:lnTo>
                  <a:pt x="216282" y="262249"/>
                </a:lnTo>
                <a:lnTo>
                  <a:pt x="224073" y="264192"/>
                </a:lnTo>
                <a:lnTo>
                  <a:pt x="233250" y="265056"/>
                </a:lnTo>
                <a:lnTo>
                  <a:pt x="242726" y="265440"/>
                </a:lnTo>
                <a:lnTo>
                  <a:pt x="250113" y="265611"/>
                </a:lnTo>
                <a:lnTo>
                  <a:pt x="334318" y="2657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96"/>
          <p:cNvSpPr/>
          <p:nvPr/>
        </p:nvSpPr>
        <p:spPr>
          <a:xfrm>
            <a:off x="4426267" y="2614612"/>
            <a:ext cx="275541" cy="282894"/>
          </a:xfrm>
          <a:custGeom>
            <a:avLst/>
            <a:gdLst/>
            <a:ahLst/>
            <a:cxnLst/>
            <a:rect l="0" t="0" r="0" b="0"/>
            <a:pathLst>
              <a:path w="275541" h="282894">
                <a:moveTo>
                  <a:pt x="0" y="0"/>
                </a:moveTo>
                <a:lnTo>
                  <a:pt x="9102" y="4551"/>
                </a:lnTo>
                <a:lnTo>
                  <a:pt x="17498" y="5892"/>
                </a:lnTo>
                <a:lnTo>
                  <a:pt x="28810" y="6785"/>
                </a:lnTo>
                <a:lnTo>
                  <a:pt x="42067" y="7381"/>
                </a:lnTo>
                <a:lnTo>
                  <a:pt x="57572" y="8731"/>
                </a:lnTo>
                <a:lnTo>
                  <a:pt x="92580" y="12770"/>
                </a:lnTo>
                <a:lnTo>
                  <a:pt x="112203" y="18038"/>
                </a:lnTo>
                <a:lnTo>
                  <a:pt x="132904" y="25361"/>
                </a:lnTo>
                <a:lnTo>
                  <a:pt x="154325" y="34052"/>
                </a:lnTo>
                <a:lnTo>
                  <a:pt x="174321" y="44609"/>
                </a:lnTo>
                <a:lnTo>
                  <a:pt x="193367" y="56409"/>
                </a:lnTo>
                <a:lnTo>
                  <a:pt x="211778" y="69039"/>
                </a:lnTo>
                <a:lnTo>
                  <a:pt x="226910" y="83173"/>
                </a:lnTo>
                <a:lnTo>
                  <a:pt x="239856" y="98311"/>
                </a:lnTo>
                <a:lnTo>
                  <a:pt x="251344" y="114119"/>
                </a:lnTo>
                <a:lnTo>
                  <a:pt x="259955" y="129419"/>
                </a:lnTo>
                <a:lnTo>
                  <a:pt x="266648" y="144382"/>
                </a:lnTo>
                <a:lnTo>
                  <a:pt x="272063" y="159120"/>
                </a:lnTo>
                <a:lnTo>
                  <a:pt x="274721" y="174660"/>
                </a:lnTo>
                <a:lnTo>
                  <a:pt x="275540" y="190735"/>
                </a:lnTo>
                <a:lnTo>
                  <a:pt x="274561" y="243945"/>
                </a:lnTo>
                <a:lnTo>
                  <a:pt x="274352" y="276447"/>
                </a:lnTo>
                <a:lnTo>
                  <a:pt x="265748" y="2828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97"/>
          <p:cNvSpPr/>
          <p:nvPr/>
        </p:nvSpPr>
        <p:spPr>
          <a:xfrm>
            <a:off x="4400550" y="4012034"/>
            <a:ext cx="171451" cy="239927"/>
          </a:xfrm>
          <a:custGeom>
            <a:avLst/>
            <a:gdLst/>
            <a:ahLst/>
            <a:cxnLst/>
            <a:rect l="0" t="0" r="0" b="0"/>
            <a:pathLst>
              <a:path w="171451" h="239927">
                <a:moveTo>
                  <a:pt x="34290" y="8468"/>
                </a:moveTo>
                <a:lnTo>
                  <a:pt x="34290" y="3917"/>
                </a:lnTo>
                <a:lnTo>
                  <a:pt x="33337" y="2577"/>
                </a:lnTo>
                <a:lnTo>
                  <a:pt x="31750" y="1683"/>
                </a:lnTo>
                <a:lnTo>
                  <a:pt x="26908" y="249"/>
                </a:lnTo>
                <a:lnTo>
                  <a:pt x="23707" y="52"/>
                </a:lnTo>
                <a:lnTo>
                  <a:pt x="21519" y="0"/>
                </a:lnTo>
                <a:lnTo>
                  <a:pt x="20061" y="918"/>
                </a:lnTo>
                <a:lnTo>
                  <a:pt x="19089" y="2482"/>
                </a:lnTo>
                <a:lnTo>
                  <a:pt x="18441" y="4478"/>
                </a:lnTo>
                <a:lnTo>
                  <a:pt x="15181" y="9235"/>
                </a:lnTo>
                <a:lnTo>
                  <a:pt x="12978" y="11837"/>
                </a:lnTo>
                <a:lnTo>
                  <a:pt x="10557" y="17381"/>
                </a:lnTo>
                <a:lnTo>
                  <a:pt x="7990" y="24888"/>
                </a:lnTo>
                <a:lnTo>
                  <a:pt x="5326" y="33702"/>
                </a:lnTo>
                <a:lnTo>
                  <a:pt x="3551" y="41483"/>
                </a:lnTo>
                <a:lnTo>
                  <a:pt x="2367" y="48575"/>
                </a:lnTo>
                <a:lnTo>
                  <a:pt x="1578" y="55209"/>
                </a:lnTo>
                <a:lnTo>
                  <a:pt x="1052" y="60584"/>
                </a:lnTo>
                <a:lnTo>
                  <a:pt x="701" y="65119"/>
                </a:lnTo>
                <a:lnTo>
                  <a:pt x="467" y="69095"/>
                </a:lnTo>
                <a:lnTo>
                  <a:pt x="208" y="76054"/>
                </a:lnTo>
                <a:lnTo>
                  <a:pt x="61" y="85326"/>
                </a:lnTo>
                <a:lnTo>
                  <a:pt x="0" y="135891"/>
                </a:lnTo>
                <a:lnTo>
                  <a:pt x="1904" y="142947"/>
                </a:lnTo>
                <a:lnTo>
                  <a:pt x="5079" y="151461"/>
                </a:lnTo>
                <a:lnTo>
                  <a:pt x="14761" y="174297"/>
                </a:lnTo>
                <a:lnTo>
                  <a:pt x="18625" y="179960"/>
                </a:lnTo>
                <a:lnTo>
                  <a:pt x="20989" y="182803"/>
                </a:lnTo>
                <a:lnTo>
                  <a:pt x="22565" y="185652"/>
                </a:lnTo>
                <a:lnTo>
                  <a:pt x="24316" y="191357"/>
                </a:lnTo>
                <a:lnTo>
                  <a:pt x="25736" y="193259"/>
                </a:lnTo>
                <a:lnTo>
                  <a:pt x="27635" y="194527"/>
                </a:lnTo>
                <a:lnTo>
                  <a:pt x="29853" y="195372"/>
                </a:lnTo>
                <a:lnTo>
                  <a:pt x="34858" y="198852"/>
                </a:lnTo>
                <a:lnTo>
                  <a:pt x="37526" y="201113"/>
                </a:lnTo>
                <a:lnTo>
                  <a:pt x="40258" y="203573"/>
                </a:lnTo>
                <a:lnTo>
                  <a:pt x="49774" y="212620"/>
                </a:lnTo>
                <a:lnTo>
                  <a:pt x="55494" y="218288"/>
                </a:lnTo>
                <a:lnTo>
                  <a:pt x="57951" y="219785"/>
                </a:lnTo>
                <a:lnTo>
                  <a:pt x="63220" y="221449"/>
                </a:lnTo>
                <a:lnTo>
                  <a:pt x="65959" y="221893"/>
                </a:lnTo>
                <a:lnTo>
                  <a:pt x="68738" y="222189"/>
                </a:lnTo>
                <a:lnTo>
                  <a:pt x="71542" y="222386"/>
                </a:lnTo>
                <a:lnTo>
                  <a:pt x="77222" y="223470"/>
                </a:lnTo>
                <a:lnTo>
                  <a:pt x="93693" y="227214"/>
                </a:lnTo>
                <a:lnTo>
                  <a:pt x="100562" y="228594"/>
                </a:lnTo>
                <a:lnTo>
                  <a:pt x="106093" y="229514"/>
                </a:lnTo>
                <a:lnTo>
                  <a:pt x="110734" y="230127"/>
                </a:lnTo>
                <a:lnTo>
                  <a:pt x="114780" y="230536"/>
                </a:lnTo>
                <a:lnTo>
                  <a:pt x="118430" y="230808"/>
                </a:lnTo>
                <a:lnTo>
                  <a:pt x="121815" y="230990"/>
                </a:lnTo>
                <a:lnTo>
                  <a:pt x="125977" y="232063"/>
                </a:lnTo>
                <a:lnTo>
                  <a:pt x="130657" y="233732"/>
                </a:lnTo>
                <a:lnTo>
                  <a:pt x="142754" y="238702"/>
                </a:lnTo>
                <a:lnTo>
                  <a:pt x="146948" y="239382"/>
                </a:lnTo>
                <a:lnTo>
                  <a:pt x="151988" y="239684"/>
                </a:lnTo>
                <a:lnTo>
                  <a:pt x="157402" y="239818"/>
                </a:lnTo>
                <a:lnTo>
                  <a:pt x="171450" y="23992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98"/>
          <p:cNvSpPr/>
          <p:nvPr/>
        </p:nvSpPr>
        <p:spPr>
          <a:xfrm>
            <a:off x="4529137" y="3789214"/>
            <a:ext cx="330603" cy="330483"/>
          </a:xfrm>
          <a:custGeom>
            <a:avLst/>
            <a:gdLst/>
            <a:ahLst/>
            <a:cxnLst/>
            <a:rect l="0" t="0" r="0" b="0"/>
            <a:pathLst>
              <a:path w="330603" h="330483">
                <a:moveTo>
                  <a:pt x="94297" y="42693"/>
                </a:moveTo>
                <a:lnTo>
                  <a:pt x="106229" y="30762"/>
                </a:lnTo>
                <a:lnTo>
                  <a:pt x="110825" y="29024"/>
                </a:lnTo>
                <a:lnTo>
                  <a:pt x="116745" y="27865"/>
                </a:lnTo>
                <a:lnTo>
                  <a:pt x="123550" y="27093"/>
                </a:lnTo>
                <a:lnTo>
                  <a:pt x="133651" y="26234"/>
                </a:lnTo>
                <a:lnTo>
                  <a:pt x="137678" y="26006"/>
                </a:lnTo>
                <a:lnTo>
                  <a:pt x="141315" y="24901"/>
                </a:lnTo>
                <a:lnTo>
                  <a:pt x="147897" y="21133"/>
                </a:lnTo>
                <a:lnTo>
                  <a:pt x="151938" y="20699"/>
                </a:lnTo>
                <a:lnTo>
                  <a:pt x="161508" y="22758"/>
                </a:lnTo>
                <a:lnTo>
                  <a:pt x="166727" y="23688"/>
                </a:lnTo>
                <a:lnTo>
                  <a:pt x="172111" y="24308"/>
                </a:lnTo>
                <a:lnTo>
                  <a:pt x="182221" y="24997"/>
                </a:lnTo>
                <a:lnTo>
                  <a:pt x="189890" y="25303"/>
                </a:lnTo>
                <a:lnTo>
                  <a:pt x="199013" y="27979"/>
                </a:lnTo>
                <a:lnTo>
                  <a:pt x="204113" y="30026"/>
                </a:lnTo>
                <a:lnTo>
                  <a:pt x="209418" y="32344"/>
                </a:lnTo>
                <a:lnTo>
                  <a:pt x="220392" y="37459"/>
                </a:lnTo>
                <a:lnTo>
                  <a:pt x="229079" y="40366"/>
                </a:lnTo>
                <a:lnTo>
                  <a:pt x="232730" y="41142"/>
                </a:lnTo>
                <a:lnTo>
                  <a:pt x="241865" y="47084"/>
                </a:lnTo>
                <a:lnTo>
                  <a:pt x="251323" y="55122"/>
                </a:lnTo>
                <a:lnTo>
                  <a:pt x="258702" y="61869"/>
                </a:lnTo>
                <a:lnTo>
                  <a:pt x="262003" y="64050"/>
                </a:lnTo>
                <a:lnTo>
                  <a:pt x="271199" y="68071"/>
                </a:lnTo>
                <a:lnTo>
                  <a:pt x="279957" y="74872"/>
                </a:lnTo>
                <a:lnTo>
                  <a:pt x="288585" y="82919"/>
                </a:lnTo>
                <a:lnTo>
                  <a:pt x="294312" y="88511"/>
                </a:lnTo>
                <a:lnTo>
                  <a:pt x="296221" y="91336"/>
                </a:lnTo>
                <a:lnTo>
                  <a:pt x="299859" y="99862"/>
                </a:lnTo>
                <a:lnTo>
                  <a:pt x="305594" y="108422"/>
                </a:lnTo>
                <a:lnTo>
                  <a:pt x="308669" y="116990"/>
                </a:lnTo>
                <a:lnTo>
                  <a:pt x="315190" y="126514"/>
                </a:lnTo>
                <a:lnTo>
                  <a:pt x="320424" y="135827"/>
                </a:lnTo>
                <a:lnTo>
                  <a:pt x="323386" y="143776"/>
                </a:lnTo>
                <a:lnTo>
                  <a:pt x="324702" y="152389"/>
                </a:lnTo>
                <a:lnTo>
                  <a:pt x="325053" y="158686"/>
                </a:lnTo>
                <a:lnTo>
                  <a:pt x="325287" y="165742"/>
                </a:lnTo>
                <a:lnTo>
                  <a:pt x="326396" y="172351"/>
                </a:lnTo>
                <a:lnTo>
                  <a:pt x="328087" y="178662"/>
                </a:lnTo>
                <a:lnTo>
                  <a:pt x="330167" y="184774"/>
                </a:lnTo>
                <a:lnTo>
                  <a:pt x="330602" y="192658"/>
                </a:lnTo>
                <a:lnTo>
                  <a:pt x="329939" y="201725"/>
                </a:lnTo>
                <a:lnTo>
                  <a:pt x="328544" y="211580"/>
                </a:lnTo>
                <a:lnTo>
                  <a:pt x="327614" y="219102"/>
                </a:lnTo>
                <a:lnTo>
                  <a:pt x="326994" y="225069"/>
                </a:lnTo>
                <a:lnTo>
                  <a:pt x="326306" y="234239"/>
                </a:lnTo>
                <a:lnTo>
                  <a:pt x="326000" y="241489"/>
                </a:lnTo>
                <a:lnTo>
                  <a:pt x="325828" y="250926"/>
                </a:lnTo>
                <a:lnTo>
                  <a:pt x="324851" y="253905"/>
                </a:lnTo>
                <a:lnTo>
                  <a:pt x="321225" y="259755"/>
                </a:lnTo>
                <a:lnTo>
                  <a:pt x="318980" y="268070"/>
                </a:lnTo>
                <a:lnTo>
                  <a:pt x="317981" y="277163"/>
                </a:lnTo>
                <a:lnTo>
                  <a:pt x="317538" y="284379"/>
                </a:lnTo>
                <a:lnTo>
                  <a:pt x="317288" y="293797"/>
                </a:lnTo>
                <a:lnTo>
                  <a:pt x="316300" y="296773"/>
                </a:lnTo>
                <a:lnTo>
                  <a:pt x="312663" y="302620"/>
                </a:lnTo>
                <a:lnTo>
                  <a:pt x="310359" y="307418"/>
                </a:lnTo>
                <a:lnTo>
                  <a:pt x="307871" y="313474"/>
                </a:lnTo>
                <a:lnTo>
                  <a:pt x="301585" y="330072"/>
                </a:lnTo>
                <a:lnTo>
                  <a:pt x="301069" y="330482"/>
                </a:lnTo>
                <a:lnTo>
                  <a:pt x="300725" y="329802"/>
                </a:lnTo>
                <a:lnTo>
                  <a:pt x="300098" y="323416"/>
                </a:lnTo>
                <a:lnTo>
                  <a:pt x="300038" y="253922"/>
                </a:lnTo>
                <a:lnTo>
                  <a:pt x="299085" y="248282"/>
                </a:lnTo>
                <a:lnTo>
                  <a:pt x="295487" y="239476"/>
                </a:lnTo>
                <a:lnTo>
                  <a:pt x="293252" y="232387"/>
                </a:lnTo>
                <a:lnTo>
                  <a:pt x="292259" y="224156"/>
                </a:lnTo>
                <a:lnTo>
                  <a:pt x="291995" y="217961"/>
                </a:lnTo>
                <a:lnTo>
                  <a:pt x="291818" y="210974"/>
                </a:lnTo>
                <a:lnTo>
                  <a:pt x="290748" y="204410"/>
                </a:lnTo>
                <a:lnTo>
                  <a:pt x="289082" y="198130"/>
                </a:lnTo>
                <a:lnTo>
                  <a:pt x="287019" y="192037"/>
                </a:lnTo>
                <a:lnTo>
                  <a:pt x="285643" y="186071"/>
                </a:lnTo>
                <a:lnTo>
                  <a:pt x="284726" y="180189"/>
                </a:lnTo>
                <a:lnTo>
                  <a:pt x="284115" y="174361"/>
                </a:lnTo>
                <a:lnTo>
                  <a:pt x="282755" y="168572"/>
                </a:lnTo>
                <a:lnTo>
                  <a:pt x="280896" y="162807"/>
                </a:lnTo>
                <a:lnTo>
                  <a:pt x="278704" y="157059"/>
                </a:lnTo>
                <a:lnTo>
                  <a:pt x="276268" y="148133"/>
                </a:lnTo>
                <a:lnTo>
                  <a:pt x="275618" y="144419"/>
                </a:lnTo>
                <a:lnTo>
                  <a:pt x="272357" y="137752"/>
                </a:lnTo>
                <a:lnTo>
                  <a:pt x="267732" y="130661"/>
                </a:lnTo>
                <a:lnTo>
                  <a:pt x="262503" y="121160"/>
                </a:lnTo>
                <a:lnTo>
                  <a:pt x="259543" y="113128"/>
                </a:lnTo>
                <a:lnTo>
                  <a:pt x="258754" y="109652"/>
                </a:lnTo>
                <a:lnTo>
                  <a:pt x="252797" y="100710"/>
                </a:lnTo>
                <a:lnTo>
                  <a:pt x="244752" y="91339"/>
                </a:lnTo>
                <a:lnTo>
                  <a:pt x="238001" y="83998"/>
                </a:lnTo>
                <a:lnTo>
                  <a:pt x="228846" y="74511"/>
                </a:lnTo>
                <a:lnTo>
                  <a:pt x="222994" y="66042"/>
                </a:lnTo>
                <a:lnTo>
                  <a:pt x="220101" y="61117"/>
                </a:lnTo>
                <a:lnTo>
                  <a:pt x="217219" y="57833"/>
                </a:lnTo>
                <a:lnTo>
                  <a:pt x="214345" y="55644"/>
                </a:lnTo>
                <a:lnTo>
                  <a:pt x="208612" y="52259"/>
                </a:lnTo>
                <a:lnTo>
                  <a:pt x="200030" y="44998"/>
                </a:lnTo>
                <a:lnTo>
                  <a:pt x="194312" y="39590"/>
                </a:lnTo>
                <a:lnTo>
                  <a:pt x="191454" y="37767"/>
                </a:lnTo>
                <a:lnTo>
                  <a:pt x="182880" y="34249"/>
                </a:lnTo>
                <a:lnTo>
                  <a:pt x="174308" y="28549"/>
                </a:lnTo>
                <a:lnTo>
                  <a:pt x="168593" y="26882"/>
                </a:lnTo>
                <a:lnTo>
                  <a:pt x="163830" y="24532"/>
                </a:lnTo>
                <a:lnTo>
                  <a:pt x="157797" y="21061"/>
                </a:lnTo>
                <a:lnTo>
                  <a:pt x="150918" y="16842"/>
                </a:lnTo>
                <a:lnTo>
                  <a:pt x="139665" y="13076"/>
                </a:lnTo>
                <a:lnTo>
                  <a:pt x="125495" y="9614"/>
                </a:lnTo>
                <a:lnTo>
                  <a:pt x="109381" y="6353"/>
                </a:lnTo>
                <a:lnTo>
                  <a:pt x="97686" y="4178"/>
                </a:lnTo>
                <a:lnTo>
                  <a:pt x="88936" y="2729"/>
                </a:lnTo>
                <a:lnTo>
                  <a:pt x="82151" y="1763"/>
                </a:lnTo>
                <a:lnTo>
                  <a:pt x="72072" y="689"/>
                </a:lnTo>
                <a:lnTo>
                  <a:pt x="64417" y="212"/>
                </a:lnTo>
                <a:lnTo>
                  <a:pt x="57840" y="0"/>
                </a:lnTo>
                <a:lnTo>
                  <a:pt x="49201" y="2446"/>
                </a:lnTo>
                <a:lnTo>
                  <a:pt x="39013" y="5755"/>
                </a:lnTo>
                <a:lnTo>
                  <a:pt x="33628" y="6638"/>
                </a:lnTo>
                <a:lnTo>
                  <a:pt x="20401" y="8054"/>
                </a:lnTo>
                <a:lnTo>
                  <a:pt x="10944" y="8334"/>
                </a:lnTo>
                <a:lnTo>
                  <a:pt x="0" y="840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99"/>
          <p:cNvSpPr/>
          <p:nvPr/>
        </p:nvSpPr>
        <p:spPr>
          <a:xfrm>
            <a:off x="4263390" y="3634740"/>
            <a:ext cx="308611" cy="300038"/>
          </a:xfrm>
          <a:custGeom>
            <a:avLst/>
            <a:gdLst/>
            <a:ahLst/>
            <a:cxnLst/>
            <a:rect l="0" t="0" r="0" b="0"/>
            <a:pathLst>
              <a:path w="308611" h="300038">
                <a:moveTo>
                  <a:pt x="0" y="300037"/>
                </a:moveTo>
                <a:lnTo>
                  <a:pt x="0" y="271344"/>
                </a:lnTo>
                <a:lnTo>
                  <a:pt x="952" y="268526"/>
                </a:lnTo>
                <a:lnTo>
                  <a:pt x="4551" y="262855"/>
                </a:lnTo>
                <a:lnTo>
                  <a:pt x="11931" y="254307"/>
                </a:lnTo>
                <a:lnTo>
                  <a:pt x="13669" y="250500"/>
                </a:lnTo>
                <a:lnTo>
                  <a:pt x="15600" y="241191"/>
                </a:lnTo>
                <a:lnTo>
                  <a:pt x="18020" y="236994"/>
                </a:lnTo>
                <a:lnTo>
                  <a:pt x="25789" y="229790"/>
                </a:lnTo>
                <a:lnTo>
                  <a:pt x="33052" y="220874"/>
                </a:lnTo>
                <a:lnTo>
                  <a:pt x="36322" y="215829"/>
                </a:lnTo>
                <a:lnTo>
                  <a:pt x="39454" y="210561"/>
                </a:lnTo>
                <a:lnTo>
                  <a:pt x="42495" y="205144"/>
                </a:lnTo>
                <a:lnTo>
                  <a:pt x="48414" y="194045"/>
                </a:lnTo>
                <a:lnTo>
                  <a:pt x="54220" y="182762"/>
                </a:lnTo>
                <a:lnTo>
                  <a:pt x="58054" y="177086"/>
                </a:lnTo>
                <a:lnTo>
                  <a:pt x="62515" y="171397"/>
                </a:lnTo>
                <a:lnTo>
                  <a:pt x="67394" y="165700"/>
                </a:lnTo>
                <a:lnTo>
                  <a:pt x="71599" y="159996"/>
                </a:lnTo>
                <a:lnTo>
                  <a:pt x="75355" y="154289"/>
                </a:lnTo>
                <a:lnTo>
                  <a:pt x="78812" y="148579"/>
                </a:lnTo>
                <a:lnTo>
                  <a:pt x="86830" y="139057"/>
                </a:lnTo>
                <a:lnTo>
                  <a:pt x="97892" y="126995"/>
                </a:lnTo>
                <a:lnTo>
                  <a:pt x="110981" y="113238"/>
                </a:lnTo>
                <a:lnTo>
                  <a:pt x="121612" y="103114"/>
                </a:lnTo>
                <a:lnTo>
                  <a:pt x="130604" y="95413"/>
                </a:lnTo>
                <a:lnTo>
                  <a:pt x="138505" y="89326"/>
                </a:lnTo>
                <a:lnTo>
                  <a:pt x="145676" y="83363"/>
                </a:lnTo>
                <a:lnTo>
                  <a:pt x="152362" y="77483"/>
                </a:lnTo>
                <a:lnTo>
                  <a:pt x="163919" y="66822"/>
                </a:lnTo>
                <a:lnTo>
                  <a:pt x="172230" y="58908"/>
                </a:lnTo>
                <a:lnTo>
                  <a:pt x="177685" y="54512"/>
                </a:lnTo>
                <a:lnTo>
                  <a:pt x="184179" y="49676"/>
                </a:lnTo>
                <a:lnTo>
                  <a:pt x="191366" y="44547"/>
                </a:lnTo>
                <a:lnTo>
                  <a:pt x="197109" y="41128"/>
                </a:lnTo>
                <a:lnTo>
                  <a:pt x="206031" y="37329"/>
                </a:lnTo>
                <a:lnTo>
                  <a:pt x="213172" y="33100"/>
                </a:lnTo>
                <a:lnTo>
                  <a:pt x="220473" y="28046"/>
                </a:lnTo>
                <a:lnTo>
                  <a:pt x="230068" y="22625"/>
                </a:lnTo>
                <a:lnTo>
                  <a:pt x="238142" y="19580"/>
                </a:lnTo>
                <a:lnTo>
                  <a:pt x="245858" y="17275"/>
                </a:lnTo>
                <a:lnTo>
                  <a:pt x="250583" y="15326"/>
                </a:lnTo>
                <a:lnTo>
                  <a:pt x="255638" y="13075"/>
                </a:lnTo>
                <a:lnTo>
                  <a:pt x="260912" y="11574"/>
                </a:lnTo>
                <a:lnTo>
                  <a:pt x="266334" y="10573"/>
                </a:lnTo>
                <a:lnTo>
                  <a:pt x="271854" y="9906"/>
                </a:lnTo>
                <a:lnTo>
                  <a:pt x="280526" y="6625"/>
                </a:lnTo>
                <a:lnTo>
                  <a:pt x="287555" y="2944"/>
                </a:lnTo>
                <a:lnTo>
                  <a:pt x="293855" y="1308"/>
                </a:lnTo>
                <a:lnTo>
                  <a:pt x="299829" y="581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00"/>
          <p:cNvSpPr/>
          <p:nvPr/>
        </p:nvSpPr>
        <p:spPr>
          <a:xfrm>
            <a:off x="4649152" y="4131945"/>
            <a:ext cx="368607" cy="308506"/>
          </a:xfrm>
          <a:custGeom>
            <a:avLst/>
            <a:gdLst/>
            <a:ahLst/>
            <a:cxnLst/>
            <a:rect l="0" t="0" r="0" b="0"/>
            <a:pathLst>
              <a:path w="368607" h="308506">
                <a:moveTo>
                  <a:pt x="0" y="300037"/>
                </a:moveTo>
                <a:lnTo>
                  <a:pt x="4551" y="304588"/>
                </a:lnTo>
                <a:lnTo>
                  <a:pt x="6844" y="305929"/>
                </a:lnTo>
                <a:lnTo>
                  <a:pt x="11932" y="307418"/>
                </a:lnTo>
                <a:lnTo>
                  <a:pt x="19908" y="308080"/>
                </a:lnTo>
                <a:lnTo>
                  <a:pt x="29803" y="308374"/>
                </a:lnTo>
                <a:lnTo>
                  <a:pt x="40551" y="308505"/>
                </a:lnTo>
                <a:lnTo>
                  <a:pt x="51678" y="306023"/>
                </a:lnTo>
                <a:lnTo>
                  <a:pt x="66783" y="300792"/>
                </a:lnTo>
                <a:lnTo>
                  <a:pt x="92546" y="292118"/>
                </a:lnTo>
                <a:lnTo>
                  <a:pt x="103608" y="288090"/>
                </a:lnTo>
                <a:lnTo>
                  <a:pt x="112887" y="284452"/>
                </a:lnTo>
                <a:lnTo>
                  <a:pt x="120978" y="281075"/>
                </a:lnTo>
                <a:lnTo>
                  <a:pt x="127325" y="278823"/>
                </a:lnTo>
                <a:lnTo>
                  <a:pt x="136916" y="276321"/>
                </a:lnTo>
                <a:lnTo>
                  <a:pt x="146894" y="272669"/>
                </a:lnTo>
                <a:lnTo>
                  <a:pt x="152222" y="270362"/>
                </a:lnTo>
                <a:lnTo>
                  <a:pt x="159584" y="265966"/>
                </a:lnTo>
                <a:lnTo>
                  <a:pt x="168302" y="260178"/>
                </a:lnTo>
                <a:lnTo>
                  <a:pt x="177924" y="253462"/>
                </a:lnTo>
                <a:lnTo>
                  <a:pt x="186243" y="248032"/>
                </a:lnTo>
                <a:lnTo>
                  <a:pt x="193695" y="243460"/>
                </a:lnTo>
                <a:lnTo>
                  <a:pt x="200567" y="239459"/>
                </a:lnTo>
                <a:lnTo>
                  <a:pt x="210743" y="232473"/>
                </a:lnTo>
                <a:lnTo>
                  <a:pt x="219393" y="226194"/>
                </a:lnTo>
                <a:lnTo>
                  <a:pt x="229588" y="220228"/>
                </a:lnTo>
                <a:lnTo>
                  <a:pt x="237929" y="214401"/>
                </a:lnTo>
                <a:lnTo>
                  <a:pt x="246716" y="206732"/>
                </a:lnTo>
                <a:lnTo>
                  <a:pt x="260146" y="193798"/>
                </a:lnTo>
                <a:lnTo>
                  <a:pt x="266776" y="188254"/>
                </a:lnTo>
                <a:lnTo>
                  <a:pt x="273101" y="183605"/>
                </a:lnTo>
                <a:lnTo>
                  <a:pt x="284255" y="175899"/>
                </a:lnTo>
                <a:lnTo>
                  <a:pt x="292389" y="169300"/>
                </a:lnTo>
                <a:lnTo>
                  <a:pt x="302322" y="160229"/>
                </a:lnTo>
                <a:lnTo>
                  <a:pt x="310896" y="154398"/>
                </a:lnTo>
                <a:lnTo>
                  <a:pt x="315849" y="151509"/>
                </a:lnTo>
                <a:lnTo>
                  <a:pt x="323892" y="143220"/>
                </a:lnTo>
                <a:lnTo>
                  <a:pt x="327371" y="138342"/>
                </a:lnTo>
                <a:lnTo>
                  <a:pt x="331595" y="133185"/>
                </a:lnTo>
                <a:lnTo>
                  <a:pt x="336316" y="127843"/>
                </a:lnTo>
                <a:lnTo>
                  <a:pt x="341368" y="122375"/>
                </a:lnTo>
                <a:lnTo>
                  <a:pt x="346982" y="113762"/>
                </a:lnTo>
                <a:lnTo>
                  <a:pt x="349476" y="106758"/>
                </a:lnTo>
                <a:lnTo>
                  <a:pt x="350586" y="100470"/>
                </a:lnTo>
                <a:lnTo>
                  <a:pt x="353618" y="91961"/>
                </a:lnTo>
                <a:lnTo>
                  <a:pt x="355761" y="87025"/>
                </a:lnTo>
                <a:lnTo>
                  <a:pt x="360681" y="76460"/>
                </a:lnTo>
                <a:lnTo>
                  <a:pt x="363326" y="70976"/>
                </a:lnTo>
                <a:lnTo>
                  <a:pt x="366266" y="62342"/>
                </a:lnTo>
                <a:lnTo>
                  <a:pt x="367573" y="55330"/>
                </a:lnTo>
                <a:lnTo>
                  <a:pt x="368308" y="46980"/>
                </a:lnTo>
                <a:lnTo>
                  <a:pt x="368576" y="38853"/>
                </a:lnTo>
                <a:lnTo>
                  <a:pt x="368606" y="35642"/>
                </a:lnTo>
                <a:lnTo>
                  <a:pt x="366072" y="29811"/>
                </a:lnTo>
                <a:lnTo>
                  <a:pt x="362724" y="21822"/>
                </a:lnTo>
                <a:lnTo>
                  <a:pt x="360839" y="12921"/>
                </a:lnTo>
                <a:lnTo>
                  <a:pt x="360149" y="9145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01"/>
          <p:cNvSpPr/>
          <p:nvPr/>
        </p:nvSpPr>
        <p:spPr>
          <a:xfrm>
            <a:off x="3800475" y="2263502"/>
            <a:ext cx="582930" cy="428263"/>
          </a:xfrm>
          <a:custGeom>
            <a:avLst/>
            <a:gdLst/>
            <a:ahLst/>
            <a:cxnLst/>
            <a:rect l="0" t="0" r="0" b="0"/>
            <a:pathLst>
              <a:path w="582930" h="428263">
                <a:moveTo>
                  <a:pt x="0" y="428262"/>
                </a:moveTo>
                <a:lnTo>
                  <a:pt x="16482" y="395297"/>
                </a:lnTo>
                <a:lnTo>
                  <a:pt x="19560" y="387236"/>
                </a:lnTo>
                <a:lnTo>
                  <a:pt x="21613" y="379956"/>
                </a:lnTo>
                <a:lnTo>
                  <a:pt x="22981" y="373198"/>
                </a:lnTo>
                <a:lnTo>
                  <a:pt x="25798" y="365836"/>
                </a:lnTo>
                <a:lnTo>
                  <a:pt x="29581" y="358070"/>
                </a:lnTo>
                <a:lnTo>
                  <a:pt x="34008" y="350035"/>
                </a:lnTo>
                <a:lnTo>
                  <a:pt x="38927" y="338567"/>
                </a:lnTo>
                <a:lnTo>
                  <a:pt x="42066" y="329343"/>
                </a:lnTo>
                <a:lnTo>
                  <a:pt x="46635" y="318893"/>
                </a:lnTo>
                <a:lnTo>
                  <a:pt x="54382" y="307899"/>
                </a:lnTo>
                <a:lnTo>
                  <a:pt x="63222" y="297615"/>
                </a:lnTo>
                <a:lnTo>
                  <a:pt x="73554" y="285518"/>
                </a:lnTo>
                <a:lnTo>
                  <a:pt x="79680" y="275603"/>
                </a:lnTo>
                <a:lnTo>
                  <a:pt x="88118" y="264846"/>
                </a:lnTo>
                <a:lnTo>
                  <a:pt x="97266" y="254668"/>
                </a:lnTo>
                <a:lnTo>
                  <a:pt x="108723" y="242631"/>
                </a:lnTo>
                <a:lnTo>
                  <a:pt x="118489" y="232730"/>
                </a:lnTo>
                <a:lnTo>
                  <a:pt x="126639" y="221979"/>
                </a:lnTo>
                <a:lnTo>
                  <a:pt x="134389" y="210851"/>
                </a:lnTo>
                <a:lnTo>
                  <a:pt x="144183" y="199555"/>
                </a:lnTo>
                <a:lnTo>
                  <a:pt x="154886" y="188185"/>
                </a:lnTo>
                <a:lnTo>
                  <a:pt x="165993" y="177734"/>
                </a:lnTo>
                <a:lnTo>
                  <a:pt x="185813" y="163638"/>
                </a:lnTo>
                <a:lnTo>
                  <a:pt x="207996" y="146504"/>
                </a:lnTo>
                <a:lnTo>
                  <a:pt x="226110" y="133809"/>
                </a:lnTo>
                <a:lnTo>
                  <a:pt x="240510" y="124039"/>
                </a:lnTo>
                <a:lnTo>
                  <a:pt x="253261" y="113347"/>
                </a:lnTo>
                <a:lnTo>
                  <a:pt x="267818" y="104785"/>
                </a:lnTo>
                <a:lnTo>
                  <a:pt x="282859" y="96852"/>
                </a:lnTo>
                <a:lnTo>
                  <a:pt x="295895" y="86977"/>
                </a:lnTo>
                <a:lnTo>
                  <a:pt x="310579" y="78778"/>
                </a:lnTo>
                <a:lnTo>
                  <a:pt x="326630" y="71006"/>
                </a:lnTo>
                <a:lnTo>
                  <a:pt x="357677" y="53034"/>
                </a:lnTo>
                <a:lnTo>
                  <a:pt x="370423" y="47182"/>
                </a:lnTo>
                <a:lnTo>
                  <a:pt x="382437" y="44581"/>
                </a:lnTo>
                <a:lnTo>
                  <a:pt x="396666" y="40885"/>
                </a:lnTo>
                <a:lnTo>
                  <a:pt x="411564" y="36067"/>
                </a:lnTo>
                <a:lnTo>
                  <a:pt x="431613" y="28000"/>
                </a:lnTo>
                <a:lnTo>
                  <a:pt x="447098" y="22403"/>
                </a:lnTo>
                <a:lnTo>
                  <a:pt x="460965" y="19281"/>
                </a:lnTo>
                <a:lnTo>
                  <a:pt x="475383" y="17893"/>
                </a:lnTo>
                <a:lnTo>
                  <a:pt x="484562" y="17523"/>
                </a:lnTo>
                <a:lnTo>
                  <a:pt x="510604" y="17002"/>
                </a:lnTo>
                <a:lnTo>
                  <a:pt x="527368" y="16826"/>
                </a:lnTo>
                <a:lnTo>
                  <a:pt x="528743" y="15859"/>
                </a:lnTo>
                <a:lnTo>
                  <a:pt x="529661" y="14262"/>
                </a:lnTo>
                <a:lnTo>
                  <a:pt x="530272" y="12245"/>
                </a:lnTo>
                <a:lnTo>
                  <a:pt x="531632" y="10900"/>
                </a:lnTo>
                <a:lnTo>
                  <a:pt x="533491" y="10003"/>
                </a:lnTo>
                <a:lnTo>
                  <a:pt x="538097" y="9007"/>
                </a:lnTo>
                <a:lnTo>
                  <a:pt x="543319" y="8564"/>
                </a:lnTo>
                <a:lnTo>
                  <a:pt x="561509" y="1472"/>
                </a:lnTo>
                <a:lnTo>
                  <a:pt x="562934" y="860"/>
                </a:lnTo>
                <a:lnTo>
                  <a:pt x="574042" y="0"/>
                </a:lnTo>
                <a:lnTo>
                  <a:pt x="577005" y="832"/>
                </a:lnTo>
                <a:lnTo>
                  <a:pt x="578980" y="2339"/>
                </a:lnTo>
                <a:lnTo>
                  <a:pt x="582929" y="82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02"/>
          <p:cNvSpPr/>
          <p:nvPr/>
        </p:nvSpPr>
        <p:spPr>
          <a:xfrm>
            <a:off x="4520565" y="3049553"/>
            <a:ext cx="651010" cy="379448"/>
          </a:xfrm>
          <a:custGeom>
            <a:avLst/>
            <a:gdLst/>
            <a:ahLst/>
            <a:cxnLst/>
            <a:rect l="0" t="0" r="0" b="0"/>
            <a:pathLst>
              <a:path w="651010" h="379448">
                <a:moveTo>
                  <a:pt x="0" y="379447"/>
                </a:moveTo>
                <a:lnTo>
                  <a:pt x="13652" y="379447"/>
                </a:lnTo>
                <a:lnTo>
                  <a:pt x="25435" y="376907"/>
                </a:lnTo>
                <a:lnTo>
                  <a:pt x="40239" y="372661"/>
                </a:lnTo>
                <a:lnTo>
                  <a:pt x="51221" y="370716"/>
                </a:lnTo>
                <a:lnTo>
                  <a:pt x="71977" y="366676"/>
                </a:lnTo>
                <a:lnTo>
                  <a:pt x="89457" y="364246"/>
                </a:lnTo>
                <a:lnTo>
                  <a:pt x="104529" y="362213"/>
                </a:lnTo>
                <a:lnTo>
                  <a:pt x="120752" y="358135"/>
                </a:lnTo>
                <a:lnTo>
                  <a:pt x="150501" y="350484"/>
                </a:lnTo>
                <a:lnTo>
                  <a:pt x="169759" y="347524"/>
                </a:lnTo>
                <a:lnTo>
                  <a:pt x="186891" y="345256"/>
                </a:lnTo>
                <a:lnTo>
                  <a:pt x="200855" y="341073"/>
                </a:lnTo>
                <a:lnTo>
                  <a:pt x="225342" y="336519"/>
                </a:lnTo>
                <a:lnTo>
                  <a:pt x="242769" y="330003"/>
                </a:lnTo>
                <a:lnTo>
                  <a:pt x="262855" y="322040"/>
                </a:lnTo>
                <a:lnTo>
                  <a:pt x="273344" y="319268"/>
                </a:lnTo>
                <a:lnTo>
                  <a:pt x="285099" y="316467"/>
                </a:lnTo>
                <a:lnTo>
                  <a:pt x="303241" y="310816"/>
                </a:lnTo>
                <a:lnTo>
                  <a:pt x="317654" y="305129"/>
                </a:lnTo>
                <a:lnTo>
                  <a:pt x="336478" y="296572"/>
                </a:lnTo>
                <a:lnTo>
                  <a:pt x="354120" y="288957"/>
                </a:lnTo>
                <a:lnTo>
                  <a:pt x="371413" y="285325"/>
                </a:lnTo>
                <a:lnTo>
                  <a:pt x="390506" y="277687"/>
                </a:lnTo>
                <a:lnTo>
                  <a:pt x="417542" y="264735"/>
                </a:lnTo>
                <a:lnTo>
                  <a:pt x="450778" y="248324"/>
                </a:lnTo>
                <a:lnTo>
                  <a:pt x="463869" y="239524"/>
                </a:lnTo>
                <a:lnTo>
                  <a:pt x="473781" y="230885"/>
                </a:lnTo>
                <a:lnTo>
                  <a:pt x="482349" y="222614"/>
                </a:lnTo>
                <a:lnTo>
                  <a:pt x="498821" y="206333"/>
                </a:lnTo>
                <a:lnTo>
                  <a:pt x="512818" y="196920"/>
                </a:lnTo>
                <a:lnTo>
                  <a:pt x="523511" y="188469"/>
                </a:lnTo>
                <a:lnTo>
                  <a:pt x="535566" y="177410"/>
                </a:lnTo>
                <a:lnTo>
                  <a:pt x="550449" y="162970"/>
                </a:lnTo>
                <a:lnTo>
                  <a:pt x="556513" y="156072"/>
                </a:lnTo>
                <a:lnTo>
                  <a:pt x="561509" y="149567"/>
                </a:lnTo>
                <a:lnTo>
                  <a:pt x="569599" y="138213"/>
                </a:lnTo>
                <a:lnTo>
                  <a:pt x="579509" y="126466"/>
                </a:lnTo>
                <a:lnTo>
                  <a:pt x="588478" y="116953"/>
                </a:lnTo>
                <a:lnTo>
                  <a:pt x="594285" y="111018"/>
                </a:lnTo>
                <a:lnTo>
                  <a:pt x="596215" y="108102"/>
                </a:lnTo>
                <a:lnTo>
                  <a:pt x="598359" y="102321"/>
                </a:lnTo>
                <a:lnTo>
                  <a:pt x="599884" y="100399"/>
                </a:lnTo>
                <a:lnTo>
                  <a:pt x="601852" y="99117"/>
                </a:lnTo>
                <a:lnTo>
                  <a:pt x="604117" y="98263"/>
                </a:lnTo>
                <a:lnTo>
                  <a:pt x="605627" y="96741"/>
                </a:lnTo>
                <a:lnTo>
                  <a:pt x="606634" y="94774"/>
                </a:lnTo>
                <a:lnTo>
                  <a:pt x="607752" y="90048"/>
                </a:lnTo>
                <a:lnTo>
                  <a:pt x="608249" y="84772"/>
                </a:lnTo>
                <a:lnTo>
                  <a:pt x="609335" y="82985"/>
                </a:lnTo>
                <a:lnTo>
                  <a:pt x="611010" y="81793"/>
                </a:lnTo>
                <a:lnTo>
                  <a:pt x="613080" y="80998"/>
                </a:lnTo>
                <a:lnTo>
                  <a:pt x="617920" y="75035"/>
                </a:lnTo>
                <a:lnTo>
                  <a:pt x="626000" y="63508"/>
                </a:lnTo>
                <a:lnTo>
                  <a:pt x="634426" y="54060"/>
                </a:lnTo>
                <a:lnTo>
                  <a:pt x="640107" y="47188"/>
                </a:lnTo>
                <a:lnTo>
                  <a:pt x="645807" y="37783"/>
                </a:lnTo>
                <a:lnTo>
                  <a:pt x="648975" y="27254"/>
                </a:lnTo>
                <a:lnTo>
                  <a:pt x="650383" y="17177"/>
                </a:lnTo>
                <a:lnTo>
                  <a:pt x="651009" y="9523"/>
                </a:lnTo>
                <a:lnTo>
                  <a:pt x="650224" y="7101"/>
                </a:lnTo>
                <a:lnTo>
                  <a:pt x="648747" y="5486"/>
                </a:lnTo>
                <a:lnTo>
                  <a:pt x="644084" y="2895"/>
                </a:lnTo>
                <a:lnTo>
                  <a:pt x="643702" y="1729"/>
                </a:lnTo>
                <a:lnTo>
                  <a:pt x="643447" y="0"/>
                </a:lnTo>
                <a:lnTo>
                  <a:pt x="642937" y="22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03"/>
          <p:cNvSpPr/>
          <p:nvPr/>
        </p:nvSpPr>
        <p:spPr>
          <a:xfrm>
            <a:off x="3423284" y="2050159"/>
            <a:ext cx="272593" cy="238699"/>
          </a:xfrm>
          <a:custGeom>
            <a:avLst/>
            <a:gdLst/>
            <a:ahLst/>
            <a:cxnLst/>
            <a:rect l="0" t="0" r="0" b="0"/>
            <a:pathLst>
              <a:path w="272593" h="238699">
                <a:moveTo>
                  <a:pt x="0" y="75821"/>
                </a:moveTo>
                <a:lnTo>
                  <a:pt x="27532" y="75821"/>
                </a:lnTo>
                <a:lnTo>
                  <a:pt x="31690" y="74868"/>
                </a:lnTo>
                <a:lnTo>
                  <a:pt x="36367" y="73280"/>
                </a:lnTo>
                <a:lnTo>
                  <a:pt x="41390" y="71270"/>
                </a:lnTo>
                <a:lnTo>
                  <a:pt x="49511" y="69036"/>
                </a:lnTo>
                <a:lnTo>
                  <a:pt x="57247" y="67090"/>
                </a:lnTo>
                <a:lnTo>
                  <a:pt x="61978" y="65238"/>
                </a:lnTo>
                <a:lnTo>
                  <a:pt x="67036" y="63050"/>
                </a:lnTo>
                <a:lnTo>
                  <a:pt x="75197" y="60620"/>
                </a:lnTo>
                <a:lnTo>
                  <a:pt x="82951" y="58587"/>
                </a:lnTo>
                <a:lnTo>
                  <a:pt x="87686" y="56712"/>
                </a:lnTo>
                <a:lnTo>
                  <a:pt x="92748" y="54509"/>
                </a:lnTo>
                <a:lnTo>
                  <a:pt x="101836" y="51135"/>
                </a:lnTo>
                <a:lnTo>
                  <a:pt x="127176" y="42307"/>
                </a:lnTo>
                <a:lnTo>
                  <a:pt x="138124" y="38238"/>
                </a:lnTo>
                <a:lnTo>
                  <a:pt x="147328" y="34573"/>
                </a:lnTo>
                <a:lnTo>
                  <a:pt x="155369" y="31177"/>
                </a:lnTo>
                <a:lnTo>
                  <a:pt x="161682" y="28913"/>
                </a:lnTo>
                <a:lnTo>
                  <a:pt x="166843" y="27404"/>
                </a:lnTo>
                <a:lnTo>
                  <a:pt x="171236" y="26398"/>
                </a:lnTo>
                <a:lnTo>
                  <a:pt x="177023" y="24775"/>
                </a:lnTo>
                <a:lnTo>
                  <a:pt x="191072" y="20431"/>
                </a:lnTo>
                <a:lnTo>
                  <a:pt x="197867" y="17939"/>
                </a:lnTo>
                <a:lnTo>
                  <a:pt x="204301" y="15325"/>
                </a:lnTo>
                <a:lnTo>
                  <a:pt x="210496" y="12630"/>
                </a:lnTo>
                <a:lnTo>
                  <a:pt x="215578" y="10834"/>
                </a:lnTo>
                <a:lnTo>
                  <a:pt x="223765" y="8837"/>
                </a:lnTo>
                <a:lnTo>
                  <a:pt x="228234" y="7353"/>
                </a:lnTo>
                <a:lnTo>
                  <a:pt x="233119" y="5410"/>
                </a:lnTo>
                <a:lnTo>
                  <a:pt x="238280" y="3163"/>
                </a:lnTo>
                <a:lnTo>
                  <a:pt x="246555" y="666"/>
                </a:lnTo>
                <a:lnTo>
                  <a:pt x="250095" y="0"/>
                </a:lnTo>
                <a:lnTo>
                  <a:pt x="253408" y="509"/>
                </a:lnTo>
                <a:lnTo>
                  <a:pt x="262621" y="4822"/>
                </a:lnTo>
                <a:lnTo>
                  <a:pt x="268486" y="6166"/>
                </a:lnTo>
                <a:lnTo>
                  <a:pt x="270430" y="7477"/>
                </a:lnTo>
                <a:lnTo>
                  <a:pt x="271727" y="9303"/>
                </a:lnTo>
                <a:lnTo>
                  <a:pt x="272592" y="11473"/>
                </a:lnTo>
                <a:lnTo>
                  <a:pt x="272216" y="13872"/>
                </a:lnTo>
                <a:lnTo>
                  <a:pt x="269258" y="19078"/>
                </a:lnTo>
                <a:lnTo>
                  <a:pt x="267308" y="24567"/>
                </a:lnTo>
                <a:lnTo>
                  <a:pt x="266056" y="31300"/>
                </a:lnTo>
                <a:lnTo>
                  <a:pt x="265885" y="37301"/>
                </a:lnTo>
                <a:lnTo>
                  <a:pt x="265775" y="47574"/>
                </a:lnTo>
                <a:lnTo>
                  <a:pt x="263220" y="54059"/>
                </a:lnTo>
                <a:lnTo>
                  <a:pt x="261205" y="58456"/>
                </a:lnTo>
                <a:lnTo>
                  <a:pt x="258966" y="65880"/>
                </a:lnTo>
                <a:lnTo>
                  <a:pt x="257971" y="72355"/>
                </a:lnTo>
                <a:lnTo>
                  <a:pt x="257529" y="78408"/>
                </a:lnTo>
                <a:lnTo>
                  <a:pt x="256459" y="82308"/>
                </a:lnTo>
                <a:lnTo>
                  <a:pt x="254793" y="86813"/>
                </a:lnTo>
                <a:lnTo>
                  <a:pt x="252729" y="91721"/>
                </a:lnTo>
                <a:lnTo>
                  <a:pt x="251354" y="95946"/>
                </a:lnTo>
                <a:lnTo>
                  <a:pt x="249826" y="103180"/>
                </a:lnTo>
                <a:lnTo>
                  <a:pt x="250370" y="106443"/>
                </a:lnTo>
                <a:lnTo>
                  <a:pt x="253516" y="112608"/>
                </a:lnTo>
                <a:lnTo>
                  <a:pt x="253783" y="116538"/>
                </a:lnTo>
                <a:lnTo>
                  <a:pt x="253009" y="121063"/>
                </a:lnTo>
                <a:lnTo>
                  <a:pt x="251540" y="125985"/>
                </a:lnTo>
                <a:lnTo>
                  <a:pt x="250561" y="130218"/>
                </a:lnTo>
                <a:lnTo>
                  <a:pt x="249473" y="137462"/>
                </a:lnTo>
                <a:lnTo>
                  <a:pt x="249183" y="141680"/>
                </a:lnTo>
                <a:lnTo>
                  <a:pt x="248990" y="146397"/>
                </a:lnTo>
                <a:lnTo>
                  <a:pt x="248718" y="159597"/>
                </a:lnTo>
                <a:lnTo>
                  <a:pt x="248603" y="23869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04"/>
          <p:cNvSpPr/>
          <p:nvPr/>
        </p:nvSpPr>
        <p:spPr>
          <a:xfrm>
            <a:off x="3800509" y="2057400"/>
            <a:ext cx="231027" cy="171063"/>
          </a:xfrm>
          <a:custGeom>
            <a:avLst/>
            <a:gdLst/>
            <a:ahLst/>
            <a:cxnLst/>
            <a:rect l="0" t="0" r="0" b="0"/>
            <a:pathLst>
              <a:path w="231027" h="171063">
                <a:moveTo>
                  <a:pt x="51400" y="0"/>
                </a:moveTo>
                <a:lnTo>
                  <a:pt x="46850" y="4550"/>
                </a:lnTo>
                <a:lnTo>
                  <a:pt x="44557" y="5891"/>
                </a:lnTo>
                <a:lnTo>
                  <a:pt x="39469" y="7380"/>
                </a:lnTo>
                <a:lnTo>
                  <a:pt x="34032" y="8043"/>
                </a:lnTo>
                <a:lnTo>
                  <a:pt x="31250" y="8219"/>
                </a:lnTo>
                <a:lnTo>
                  <a:pt x="29394" y="9289"/>
                </a:lnTo>
                <a:lnTo>
                  <a:pt x="28157" y="10955"/>
                </a:lnTo>
                <a:lnTo>
                  <a:pt x="27332" y="13018"/>
                </a:lnTo>
                <a:lnTo>
                  <a:pt x="21621" y="29574"/>
                </a:lnTo>
                <a:lnTo>
                  <a:pt x="19165" y="34956"/>
                </a:lnTo>
                <a:lnTo>
                  <a:pt x="16575" y="39497"/>
                </a:lnTo>
                <a:lnTo>
                  <a:pt x="13896" y="43476"/>
                </a:lnTo>
                <a:lnTo>
                  <a:pt x="12110" y="47081"/>
                </a:lnTo>
                <a:lnTo>
                  <a:pt x="10919" y="50437"/>
                </a:lnTo>
                <a:lnTo>
                  <a:pt x="10125" y="53627"/>
                </a:lnTo>
                <a:lnTo>
                  <a:pt x="8644" y="56707"/>
                </a:lnTo>
                <a:lnTo>
                  <a:pt x="6703" y="59712"/>
                </a:lnTo>
                <a:lnTo>
                  <a:pt x="4458" y="62668"/>
                </a:lnTo>
                <a:lnTo>
                  <a:pt x="2960" y="66543"/>
                </a:lnTo>
                <a:lnTo>
                  <a:pt x="1962" y="71032"/>
                </a:lnTo>
                <a:lnTo>
                  <a:pt x="1296" y="75930"/>
                </a:lnTo>
                <a:lnTo>
                  <a:pt x="853" y="81100"/>
                </a:lnTo>
                <a:lnTo>
                  <a:pt x="557" y="86451"/>
                </a:lnTo>
                <a:lnTo>
                  <a:pt x="229" y="96525"/>
                </a:lnTo>
                <a:lnTo>
                  <a:pt x="17" y="110753"/>
                </a:lnTo>
                <a:lnTo>
                  <a:pt x="0" y="113840"/>
                </a:lnTo>
                <a:lnTo>
                  <a:pt x="2846" y="119708"/>
                </a:lnTo>
                <a:lnTo>
                  <a:pt x="7601" y="127430"/>
                </a:lnTo>
                <a:lnTo>
                  <a:pt x="22111" y="148996"/>
                </a:lnTo>
                <a:lnTo>
                  <a:pt x="24254" y="150765"/>
                </a:lnTo>
                <a:lnTo>
                  <a:pt x="26636" y="151945"/>
                </a:lnTo>
                <a:lnTo>
                  <a:pt x="29175" y="152732"/>
                </a:lnTo>
                <a:lnTo>
                  <a:pt x="34538" y="156146"/>
                </a:lnTo>
                <a:lnTo>
                  <a:pt x="37301" y="158389"/>
                </a:lnTo>
                <a:lnTo>
                  <a:pt x="40096" y="159885"/>
                </a:lnTo>
                <a:lnTo>
                  <a:pt x="45741" y="161547"/>
                </a:lnTo>
                <a:lnTo>
                  <a:pt x="51426" y="164826"/>
                </a:lnTo>
                <a:lnTo>
                  <a:pt x="54275" y="167034"/>
                </a:lnTo>
                <a:lnTo>
                  <a:pt x="59032" y="168506"/>
                </a:lnTo>
                <a:lnTo>
                  <a:pt x="65060" y="169487"/>
                </a:lnTo>
                <a:lnTo>
                  <a:pt x="81616" y="171062"/>
                </a:lnTo>
                <a:lnTo>
                  <a:pt x="84879" y="170239"/>
                </a:lnTo>
                <a:lnTo>
                  <a:pt x="88960" y="168737"/>
                </a:lnTo>
                <a:lnTo>
                  <a:pt x="93585" y="166784"/>
                </a:lnTo>
                <a:lnTo>
                  <a:pt x="99526" y="164529"/>
                </a:lnTo>
                <a:lnTo>
                  <a:pt x="113747" y="159484"/>
                </a:lnTo>
                <a:lnTo>
                  <a:pt x="120587" y="157757"/>
                </a:lnTo>
                <a:lnTo>
                  <a:pt x="127053" y="156606"/>
                </a:lnTo>
                <a:lnTo>
                  <a:pt x="133268" y="155839"/>
                </a:lnTo>
                <a:lnTo>
                  <a:pt x="140269" y="153423"/>
                </a:lnTo>
                <a:lnTo>
                  <a:pt x="147793" y="149907"/>
                </a:lnTo>
                <a:lnTo>
                  <a:pt x="155668" y="145658"/>
                </a:lnTo>
                <a:lnTo>
                  <a:pt x="161869" y="141872"/>
                </a:lnTo>
                <a:lnTo>
                  <a:pt x="166956" y="138396"/>
                </a:lnTo>
                <a:lnTo>
                  <a:pt x="171300" y="135127"/>
                </a:lnTo>
                <a:lnTo>
                  <a:pt x="175149" y="131994"/>
                </a:lnTo>
                <a:lnTo>
                  <a:pt x="178667" y="128954"/>
                </a:lnTo>
                <a:lnTo>
                  <a:pt x="181965" y="125974"/>
                </a:lnTo>
                <a:lnTo>
                  <a:pt x="188169" y="120123"/>
                </a:lnTo>
                <a:lnTo>
                  <a:pt x="205672" y="102879"/>
                </a:lnTo>
                <a:lnTo>
                  <a:pt x="217129" y="91441"/>
                </a:lnTo>
                <a:lnTo>
                  <a:pt x="219036" y="88583"/>
                </a:lnTo>
                <a:lnTo>
                  <a:pt x="220307" y="85725"/>
                </a:lnTo>
                <a:lnTo>
                  <a:pt x="221155" y="82868"/>
                </a:lnTo>
                <a:lnTo>
                  <a:pt x="226899" y="65193"/>
                </a:lnTo>
                <a:lnTo>
                  <a:pt x="228407" y="59654"/>
                </a:lnTo>
                <a:lnTo>
                  <a:pt x="229412" y="55010"/>
                </a:lnTo>
                <a:lnTo>
                  <a:pt x="230082" y="50960"/>
                </a:lnTo>
                <a:lnTo>
                  <a:pt x="230529" y="47308"/>
                </a:lnTo>
                <a:lnTo>
                  <a:pt x="230827" y="43921"/>
                </a:lnTo>
                <a:lnTo>
                  <a:pt x="231026" y="40711"/>
                </a:lnTo>
                <a:lnTo>
                  <a:pt x="230206" y="37618"/>
                </a:lnTo>
                <a:lnTo>
                  <a:pt x="228707" y="34603"/>
                </a:lnTo>
                <a:lnTo>
                  <a:pt x="226754" y="31641"/>
                </a:lnTo>
                <a:lnTo>
                  <a:pt x="225453" y="28714"/>
                </a:lnTo>
                <a:lnTo>
                  <a:pt x="224586" y="25810"/>
                </a:lnTo>
                <a:lnTo>
                  <a:pt x="224007" y="22922"/>
                </a:lnTo>
                <a:lnTo>
                  <a:pt x="222669" y="20043"/>
                </a:lnTo>
                <a:lnTo>
                  <a:pt x="220824" y="17172"/>
                </a:lnTo>
                <a:lnTo>
                  <a:pt x="218642" y="14306"/>
                </a:lnTo>
                <a:lnTo>
                  <a:pt x="216235" y="12394"/>
                </a:lnTo>
                <a:lnTo>
                  <a:pt x="213678" y="11120"/>
                </a:lnTo>
                <a:lnTo>
                  <a:pt x="211020" y="10271"/>
                </a:lnTo>
                <a:lnTo>
                  <a:pt x="205528" y="6787"/>
                </a:lnTo>
                <a:lnTo>
                  <a:pt x="202729" y="4524"/>
                </a:lnTo>
                <a:lnTo>
                  <a:pt x="199911" y="3016"/>
                </a:lnTo>
                <a:lnTo>
                  <a:pt x="194240" y="1340"/>
                </a:lnTo>
                <a:lnTo>
                  <a:pt x="188545" y="595"/>
                </a:lnTo>
                <a:lnTo>
                  <a:pt x="181886" y="264"/>
                </a:lnTo>
                <a:lnTo>
                  <a:pt x="164629" y="52"/>
                </a:lnTo>
                <a:lnTo>
                  <a:pt x="142664" y="10"/>
                </a:lnTo>
                <a:lnTo>
                  <a:pt x="136056" y="959"/>
                </a:lnTo>
                <a:lnTo>
                  <a:pt x="129745" y="2544"/>
                </a:lnTo>
                <a:lnTo>
                  <a:pt x="123632" y="4553"/>
                </a:lnTo>
                <a:lnTo>
                  <a:pt x="115748" y="5893"/>
                </a:lnTo>
                <a:lnTo>
                  <a:pt x="106681" y="6786"/>
                </a:lnTo>
                <a:lnTo>
                  <a:pt x="96827" y="7381"/>
                </a:lnTo>
                <a:lnTo>
                  <a:pt x="89305" y="8731"/>
                </a:lnTo>
                <a:lnTo>
                  <a:pt x="83338" y="10583"/>
                </a:lnTo>
                <a:lnTo>
                  <a:pt x="78407" y="12770"/>
                </a:lnTo>
                <a:lnTo>
                  <a:pt x="74168" y="14228"/>
                </a:lnTo>
                <a:lnTo>
                  <a:pt x="70388" y="15200"/>
                </a:lnTo>
                <a:lnTo>
                  <a:pt x="66917" y="15848"/>
                </a:lnTo>
                <a:lnTo>
                  <a:pt x="60519" y="19108"/>
                </a:lnTo>
                <a:lnTo>
                  <a:pt x="57479" y="21311"/>
                </a:lnTo>
                <a:lnTo>
                  <a:pt x="51562" y="23759"/>
                </a:lnTo>
                <a:lnTo>
                  <a:pt x="48651" y="24412"/>
                </a:lnTo>
                <a:lnTo>
                  <a:pt x="46710" y="25799"/>
                </a:lnTo>
                <a:lnTo>
                  <a:pt x="45416" y="27677"/>
                </a:lnTo>
                <a:lnTo>
                  <a:pt x="42828" y="342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05"/>
          <p:cNvSpPr/>
          <p:nvPr/>
        </p:nvSpPr>
        <p:spPr>
          <a:xfrm>
            <a:off x="4786312" y="2434589"/>
            <a:ext cx="17146" cy="231459"/>
          </a:xfrm>
          <a:custGeom>
            <a:avLst/>
            <a:gdLst/>
            <a:ahLst/>
            <a:cxnLst/>
            <a:rect l="0" t="0" r="0" b="0"/>
            <a:pathLst>
              <a:path w="17146" h="231459">
                <a:moveTo>
                  <a:pt x="0" y="0"/>
                </a:moveTo>
                <a:lnTo>
                  <a:pt x="0" y="43971"/>
                </a:lnTo>
                <a:lnTo>
                  <a:pt x="953" y="51222"/>
                </a:lnTo>
                <a:lnTo>
                  <a:pt x="2540" y="60818"/>
                </a:lnTo>
                <a:lnTo>
                  <a:pt x="4551" y="71978"/>
                </a:lnTo>
                <a:lnTo>
                  <a:pt x="5892" y="81323"/>
                </a:lnTo>
                <a:lnTo>
                  <a:pt x="6785" y="89458"/>
                </a:lnTo>
                <a:lnTo>
                  <a:pt x="7381" y="96786"/>
                </a:lnTo>
                <a:lnTo>
                  <a:pt x="7778" y="103577"/>
                </a:lnTo>
                <a:lnTo>
                  <a:pt x="8219" y="116202"/>
                </a:lnTo>
                <a:lnTo>
                  <a:pt x="9290" y="124141"/>
                </a:lnTo>
                <a:lnTo>
                  <a:pt x="10956" y="133243"/>
                </a:lnTo>
                <a:lnTo>
                  <a:pt x="13019" y="143121"/>
                </a:lnTo>
                <a:lnTo>
                  <a:pt x="14394" y="155422"/>
                </a:lnTo>
                <a:lnTo>
                  <a:pt x="15311" y="169337"/>
                </a:lnTo>
                <a:lnTo>
                  <a:pt x="16984" y="217150"/>
                </a:lnTo>
                <a:lnTo>
                  <a:pt x="17145" y="2314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06"/>
          <p:cNvSpPr/>
          <p:nvPr/>
        </p:nvSpPr>
        <p:spPr>
          <a:xfrm>
            <a:off x="4940617" y="2400300"/>
            <a:ext cx="25718" cy="300038"/>
          </a:xfrm>
          <a:custGeom>
            <a:avLst/>
            <a:gdLst/>
            <a:ahLst/>
            <a:cxnLst/>
            <a:rect l="0" t="0" r="0" b="0"/>
            <a:pathLst>
              <a:path w="25718" h="300038">
                <a:moveTo>
                  <a:pt x="0" y="0"/>
                </a:moveTo>
                <a:lnTo>
                  <a:pt x="4551" y="9101"/>
                </a:lnTo>
                <a:lnTo>
                  <a:pt x="5891" y="12735"/>
                </a:lnTo>
                <a:lnTo>
                  <a:pt x="6785" y="16110"/>
                </a:lnTo>
                <a:lnTo>
                  <a:pt x="7381" y="19312"/>
                </a:lnTo>
                <a:lnTo>
                  <a:pt x="7778" y="25257"/>
                </a:lnTo>
                <a:lnTo>
                  <a:pt x="8043" y="33030"/>
                </a:lnTo>
                <a:lnTo>
                  <a:pt x="8468" y="63780"/>
                </a:lnTo>
                <a:lnTo>
                  <a:pt x="9455" y="70143"/>
                </a:lnTo>
                <a:lnTo>
                  <a:pt x="11066" y="76289"/>
                </a:lnTo>
                <a:lnTo>
                  <a:pt x="13093" y="82292"/>
                </a:lnTo>
                <a:lnTo>
                  <a:pt x="14444" y="89151"/>
                </a:lnTo>
                <a:lnTo>
                  <a:pt x="15344" y="96581"/>
                </a:lnTo>
                <a:lnTo>
                  <a:pt x="15945" y="104392"/>
                </a:lnTo>
                <a:lnTo>
                  <a:pt x="16611" y="146092"/>
                </a:lnTo>
                <a:lnTo>
                  <a:pt x="17114" y="242943"/>
                </a:lnTo>
                <a:lnTo>
                  <a:pt x="18077" y="248639"/>
                </a:lnTo>
                <a:lnTo>
                  <a:pt x="19671" y="253389"/>
                </a:lnTo>
                <a:lnTo>
                  <a:pt x="21687" y="257509"/>
                </a:lnTo>
                <a:lnTo>
                  <a:pt x="23030" y="262160"/>
                </a:lnTo>
                <a:lnTo>
                  <a:pt x="23926" y="267166"/>
                </a:lnTo>
                <a:lnTo>
                  <a:pt x="24523" y="272408"/>
                </a:lnTo>
                <a:lnTo>
                  <a:pt x="24921" y="277808"/>
                </a:lnTo>
                <a:lnTo>
                  <a:pt x="25187" y="283312"/>
                </a:lnTo>
                <a:lnTo>
                  <a:pt x="25717" y="300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07"/>
          <p:cNvSpPr/>
          <p:nvPr/>
        </p:nvSpPr>
        <p:spPr>
          <a:xfrm>
            <a:off x="5077777" y="2468880"/>
            <a:ext cx="197126" cy="212961"/>
          </a:xfrm>
          <a:custGeom>
            <a:avLst/>
            <a:gdLst/>
            <a:ahLst/>
            <a:cxnLst/>
            <a:rect l="0" t="0" r="0" b="0"/>
            <a:pathLst>
              <a:path w="197126" h="212961">
                <a:moveTo>
                  <a:pt x="51435" y="0"/>
                </a:moveTo>
                <a:lnTo>
                  <a:pt x="46885" y="4551"/>
                </a:lnTo>
                <a:lnTo>
                  <a:pt x="44591" y="7796"/>
                </a:lnTo>
                <a:lnTo>
                  <a:pt x="42110" y="11865"/>
                </a:lnTo>
                <a:lnTo>
                  <a:pt x="39504" y="16482"/>
                </a:lnTo>
                <a:lnTo>
                  <a:pt x="37766" y="20513"/>
                </a:lnTo>
                <a:lnTo>
                  <a:pt x="36607" y="24153"/>
                </a:lnTo>
                <a:lnTo>
                  <a:pt x="35834" y="27532"/>
                </a:lnTo>
                <a:lnTo>
                  <a:pt x="34367" y="31689"/>
                </a:lnTo>
                <a:lnTo>
                  <a:pt x="32437" y="36366"/>
                </a:lnTo>
                <a:lnTo>
                  <a:pt x="30197" y="41389"/>
                </a:lnTo>
                <a:lnTo>
                  <a:pt x="25169" y="52050"/>
                </a:lnTo>
                <a:lnTo>
                  <a:pt x="22494" y="57560"/>
                </a:lnTo>
                <a:lnTo>
                  <a:pt x="19759" y="65996"/>
                </a:lnTo>
                <a:lnTo>
                  <a:pt x="16982" y="76382"/>
                </a:lnTo>
                <a:lnTo>
                  <a:pt x="5683" y="122720"/>
                </a:lnTo>
                <a:lnTo>
                  <a:pt x="4741" y="134201"/>
                </a:lnTo>
                <a:lnTo>
                  <a:pt x="5066" y="145665"/>
                </a:lnTo>
                <a:lnTo>
                  <a:pt x="7014" y="165705"/>
                </a:lnTo>
                <a:lnTo>
                  <a:pt x="7880" y="177786"/>
                </a:lnTo>
                <a:lnTo>
                  <a:pt x="9063" y="182342"/>
                </a:lnTo>
                <a:lnTo>
                  <a:pt x="10805" y="186331"/>
                </a:lnTo>
                <a:lnTo>
                  <a:pt x="12918" y="189943"/>
                </a:lnTo>
                <a:lnTo>
                  <a:pt x="17806" y="196496"/>
                </a:lnTo>
                <a:lnTo>
                  <a:pt x="20443" y="199578"/>
                </a:lnTo>
                <a:lnTo>
                  <a:pt x="24106" y="201631"/>
                </a:lnTo>
                <a:lnTo>
                  <a:pt x="28453" y="203001"/>
                </a:lnTo>
                <a:lnTo>
                  <a:pt x="33257" y="203914"/>
                </a:lnTo>
                <a:lnTo>
                  <a:pt x="37411" y="205475"/>
                </a:lnTo>
                <a:lnTo>
                  <a:pt x="41133" y="207468"/>
                </a:lnTo>
                <a:lnTo>
                  <a:pt x="44567" y="209749"/>
                </a:lnTo>
                <a:lnTo>
                  <a:pt x="48761" y="211270"/>
                </a:lnTo>
                <a:lnTo>
                  <a:pt x="53462" y="212284"/>
                </a:lnTo>
                <a:lnTo>
                  <a:pt x="58502" y="212960"/>
                </a:lnTo>
                <a:lnTo>
                  <a:pt x="64719" y="212458"/>
                </a:lnTo>
                <a:lnTo>
                  <a:pt x="71721" y="211171"/>
                </a:lnTo>
                <a:lnTo>
                  <a:pt x="79246" y="209361"/>
                </a:lnTo>
                <a:lnTo>
                  <a:pt x="86168" y="208154"/>
                </a:lnTo>
                <a:lnTo>
                  <a:pt x="92688" y="207349"/>
                </a:lnTo>
                <a:lnTo>
                  <a:pt x="98939" y="206812"/>
                </a:lnTo>
                <a:lnTo>
                  <a:pt x="105013" y="205502"/>
                </a:lnTo>
                <a:lnTo>
                  <a:pt x="110966" y="203677"/>
                </a:lnTo>
                <a:lnTo>
                  <a:pt x="116840" y="201507"/>
                </a:lnTo>
                <a:lnTo>
                  <a:pt x="121708" y="200060"/>
                </a:lnTo>
                <a:lnTo>
                  <a:pt x="125906" y="199096"/>
                </a:lnTo>
                <a:lnTo>
                  <a:pt x="129657" y="198453"/>
                </a:lnTo>
                <a:lnTo>
                  <a:pt x="133111" y="197072"/>
                </a:lnTo>
                <a:lnTo>
                  <a:pt x="136366" y="195199"/>
                </a:lnTo>
                <a:lnTo>
                  <a:pt x="142522" y="190577"/>
                </a:lnTo>
                <a:lnTo>
                  <a:pt x="148433" y="185348"/>
                </a:lnTo>
                <a:lnTo>
                  <a:pt x="154235" y="179849"/>
                </a:lnTo>
                <a:lnTo>
                  <a:pt x="157116" y="177049"/>
                </a:lnTo>
                <a:lnTo>
                  <a:pt x="160941" y="174230"/>
                </a:lnTo>
                <a:lnTo>
                  <a:pt x="165397" y="171398"/>
                </a:lnTo>
                <a:lnTo>
                  <a:pt x="170272" y="168558"/>
                </a:lnTo>
                <a:lnTo>
                  <a:pt x="173523" y="164759"/>
                </a:lnTo>
                <a:lnTo>
                  <a:pt x="175689" y="160322"/>
                </a:lnTo>
                <a:lnTo>
                  <a:pt x="177133" y="155459"/>
                </a:lnTo>
                <a:lnTo>
                  <a:pt x="179049" y="151264"/>
                </a:lnTo>
                <a:lnTo>
                  <a:pt x="181279" y="147515"/>
                </a:lnTo>
                <a:lnTo>
                  <a:pt x="183718" y="144063"/>
                </a:lnTo>
                <a:lnTo>
                  <a:pt x="188968" y="137688"/>
                </a:lnTo>
                <a:lnTo>
                  <a:pt x="191700" y="134654"/>
                </a:lnTo>
                <a:lnTo>
                  <a:pt x="193523" y="130727"/>
                </a:lnTo>
                <a:lnTo>
                  <a:pt x="194737" y="126204"/>
                </a:lnTo>
                <a:lnTo>
                  <a:pt x="195548" y="121283"/>
                </a:lnTo>
                <a:lnTo>
                  <a:pt x="196087" y="117050"/>
                </a:lnTo>
                <a:lnTo>
                  <a:pt x="196447" y="113276"/>
                </a:lnTo>
                <a:lnTo>
                  <a:pt x="196688" y="109807"/>
                </a:lnTo>
                <a:lnTo>
                  <a:pt x="196848" y="105589"/>
                </a:lnTo>
                <a:lnTo>
                  <a:pt x="197073" y="91505"/>
                </a:lnTo>
                <a:lnTo>
                  <a:pt x="197125" y="84166"/>
                </a:lnTo>
                <a:lnTo>
                  <a:pt x="196187" y="80875"/>
                </a:lnTo>
                <a:lnTo>
                  <a:pt x="192604" y="74680"/>
                </a:lnTo>
                <a:lnTo>
                  <a:pt x="187837" y="68751"/>
                </a:lnTo>
                <a:lnTo>
                  <a:pt x="185232" y="65836"/>
                </a:lnTo>
                <a:lnTo>
                  <a:pt x="182543" y="61988"/>
                </a:lnTo>
                <a:lnTo>
                  <a:pt x="179798" y="57518"/>
                </a:lnTo>
                <a:lnTo>
                  <a:pt x="177016" y="52632"/>
                </a:lnTo>
                <a:lnTo>
                  <a:pt x="174208" y="49376"/>
                </a:lnTo>
                <a:lnTo>
                  <a:pt x="171383" y="47204"/>
                </a:lnTo>
                <a:lnTo>
                  <a:pt x="155456" y="39169"/>
                </a:lnTo>
                <a:lnTo>
                  <a:pt x="150310" y="37542"/>
                </a:lnTo>
                <a:lnTo>
                  <a:pt x="144974" y="36458"/>
                </a:lnTo>
                <a:lnTo>
                  <a:pt x="139512" y="35735"/>
                </a:lnTo>
                <a:lnTo>
                  <a:pt x="134918" y="34301"/>
                </a:lnTo>
                <a:lnTo>
                  <a:pt x="130903" y="32392"/>
                </a:lnTo>
                <a:lnTo>
                  <a:pt x="127274" y="30167"/>
                </a:lnTo>
                <a:lnTo>
                  <a:pt x="121997" y="28684"/>
                </a:lnTo>
                <a:lnTo>
                  <a:pt x="115621" y="27695"/>
                </a:lnTo>
                <a:lnTo>
                  <a:pt x="108513" y="27036"/>
                </a:lnTo>
                <a:lnTo>
                  <a:pt x="102822" y="26596"/>
                </a:lnTo>
                <a:lnTo>
                  <a:pt x="98076" y="26303"/>
                </a:lnTo>
                <a:lnTo>
                  <a:pt x="93958" y="26108"/>
                </a:lnTo>
                <a:lnTo>
                  <a:pt x="87404" y="26930"/>
                </a:lnTo>
                <a:lnTo>
                  <a:pt x="79224" y="28431"/>
                </a:lnTo>
                <a:lnTo>
                  <a:pt x="69961" y="30384"/>
                </a:lnTo>
                <a:lnTo>
                  <a:pt x="61881" y="31685"/>
                </a:lnTo>
                <a:lnTo>
                  <a:pt x="54589" y="32553"/>
                </a:lnTo>
                <a:lnTo>
                  <a:pt x="47823" y="33132"/>
                </a:lnTo>
                <a:lnTo>
                  <a:pt x="41407" y="34471"/>
                </a:lnTo>
                <a:lnTo>
                  <a:pt x="35224" y="36315"/>
                </a:lnTo>
                <a:lnTo>
                  <a:pt x="29198" y="38498"/>
                </a:lnTo>
                <a:lnTo>
                  <a:pt x="24228" y="39952"/>
                </a:lnTo>
                <a:lnTo>
                  <a:pt x="19962" y="40922"/>
                </a:lnTo>
                <a:lnTo>
                  <a:pt x="0" y="428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08"/>
          <p:cNvSpPr/>
          <p:nvPr/>
        </p:nvSpPr>
        <p:spPr>
          <a:xfrm>
            <a:off x="3671887" y="3008947"/>
            <a:ext cx="128589" cy="257176"/>
          </a:xfrm>
          <a:custGeom>
            <a:avLst/>
            <a:gdLst/>
            <a:ahLst/>
            <a:cxnLst/>
            <a:rect l="0" t="0" r="0" b="0"/>
            <a:pathLst>
              <a:path w="128589" h="257176">
                <a:moveTo>
                  <a:pt x="0" y="0"/>
                </a:moveTo>
                <a:lnTo>
                  <a:pt x="4551" y="9102"/>
                </a:lnTo>
                <a:lnTo>
                  <a:pt x="6785" y="16110"/>
                </a:lnTo>
                <a:lnTo>
                  <a:pt x="7381" y="19313"/>
                </a:lnTo>
                <a:lnTo>
                  <a:pt x="10583" y="25411"/>
                </a:lnTo>
                <a:lnTo>
                  <a:pt x="12770" y="28371"/>
                </a:lnTo>
                <a:lnTo>
                  <a:pt x="15201" y="34199"/>
                </a:lnTo>
                <a:lnTo>
                  <a:pt x="17233" y="40917"/>
                </a:lnTo>
                <a:lnTo>
                  <a:pt x="19109" y="45376"/>
                </a:lnTo>
                <a:lnTo>
                  <a:pt x="21312" y="50253"/>
                </a:lnTo>
                <a:lnTo>
                  <a:pt x="23759" y="58212"/>
                </a:lnTo>
                <a:lnTo>
                  <a:pt x="25800" y="65877"/>
                </a:lnTo>
                <a:lnTo>
                  <a:pt x="27677" y="70588"/>
                </a:lnTo>
                <a:lnTo>
                  <a:pt x="29882" y="75634"/>
                </a:lnTo>
                <a:lnTo>
                  <a:pt x="34871" y="86320"/>
                </a:lnTo>
                <a:lnTo>
                  <a:pt x="37535" y="91837"/>
                </a:lnTo>
                <a:lnTo>
                  <a:pt x="40263" y="98372"/>
                </a:lnTo>
                <a:lnTo>
                  <a:pt x="43035" y="105586"/>
                </a:lnTo>
                <a:lnTo>
                  <a:pt x="45835" y="113253"/>
                </a:lnTo>
                <a:lnTo>
                  <a:pt x="48654" y="120270"/>
                </a:lnTo>
                <a:lnTo>
                  <a:pt x="51486" y="126853"/>
                </a:lnTo>
                <a:lnTo>
                  <a:pt x="54327" y="133146"/>
                </a:lnTo>
                <a:lnTo>
                  <a:pt x="58126" y="140199"/>
                </a:lnTo>
                <a:lnTo>
                  <a:pt x="62563" y="147758"/>
                </a:lnTo>
                <a:lnTo>
                  <a:pt x="67426" y="155656"/>
                </a:lnTo>
                <a:lnTo>
                  <a:pt x="70668" y="162826"/>
                </a:lnTo>
                <a:lnTo>
                  <a:pt x="72830" y="169510"/>
                </a:lnTo>
                <a:lnTo>
                  <a:pt x="74271" y="175872"/>
                </a:lnTo>
                <a:lnTo>
                  <a:pt x="76183" y="181066"/>
                </a:lnTo>
                <a:lnTo>
                  <a:pt x="78412" y="185480"/>
                </a:lnTo>
                <a:lnTo>
                  <a:pt x="80850" y="189376"/>
                </a:lnTo>
                <a:lnTo>
                  <a:pt x="83427" y="193878"/>
                </a:lnTo>
                <a:lnTo>
                  <a:pt x="88831" y="203961"/>
                </a:lnTo>
                <a:lnTo>
                  <a:pt x="91606" y="208364"/>
                </a:lnTo>
                <a:lnTo>
                  <a:pt x="94408" y="212252"/>
                </a:lnTo>
                <a:lnTo>
                  <a:pt x="97229" y="215796"/>
                </a:lnTo>
                <a:lnTo>
                  <a:pt x="100362" y="222274"/>
                </a:lnTo>
                <a:lnTo>
                  <a:pt x="101198" y="225336"/>
                </a:lnTo>
                <a:lnTo>
                  <a:pt x="104667" y="231277"/>
                </a:lnTo>
                <a:lnTo>
                  <a:pt x="106926" y="234194"/>
                </a:lnTo>
                <a:lnTo>
                  <a:pt x="109435" y="239976"/>
                </a:lnTo>
                <a:lnTo>
                  <a:pt x="110104" y="242852"/>
                </a:lnTo>
                <a:lnTo>
                  <a:pt x="111502" y="244769"/>
                </a:lnTo>
                <a:lnTo>
                  <a:pt x="113388" y="246047"/>
                </a:lnTo>
                <a:lnTo>
                  <a:pt x="115597" y="246899"/>
                </a:lnTo>
                <a:lnTo>
                  <a:pt x="118022" y="248419"/>
                </a:lnTo>
                <a:lnTo>
                  <a:pt x="120591" y="250385"/>
                </a:lnTo>
                <a:lnTo>
                  <a:pt x="128588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09"/>
          <p:cNvSpPr/>
          <p:nvPr/>
        </p:nvSpPr>
        <p:spPr>
          <a:xfrm>
            <a:off x="3809047" y="3026092"/>
            <a:ext cx="94299" cy="231459"/>
          </a:xfrm>
          <a:custGeom>
            <a:avLst/>
            <a:gdLst/>
            <a:ahLst/>
            <a:cxnLst/>
            <a:rect l="0" t="0" r="0" b="0"/>
            <a:pathLst>
              <a:path w="94299" h="231459">
                <a:moveTo>
                  <a:pt x="0" y="0"/>
                </a:moveTo>
                <a:lnTo>
                  <a:pt x="4551" y="9102"/>
                </a:lnTo>
                <a:lnTo>
                  <a:pt x="6844" y="12735"/>
                </a:lnTo>
                <a:lnTo>
                  <a:pt x="9325" y="16110"/>
                </a:lnTo>
                <a:lnTo>
                  <a:pt x="11932" y="19313"/>
                </a:lnTo>
                <a:lnTo>
                  <a:pt x="14622" y="23353"/>
                </a:lnTo>
                <a:lnTo>
                  <a:pt x="17368" y="27951"/>
                </a:lnTo>
                <a:lnTo>
                  <a:pt x="20151" y="32922"/>
                </a:lnTo>
                <a:lnTo>
                  <a:pt x="22007" y="37188"/>
                </a:lnTo>
                <a:lnTo>
                  <a:pt x="23244" y="40984"/>
                </a:lnTo>
                <a:lnTo>
                  <a:pt x="29780" y="67574"/>
                </a:lnTo>
                <a:lnTo>
                  <a:pt x="32236" y="74577"/>
                </a:lnTo>
                <a:lnTo>
                  <a:pt x="34825" y="80198"/>
                </a:lnTo>
                <a:lnTo>
                  <a:pt x="37504" y="84898"/>
                </a:lnTo>
                <a:lnTo>
                  <a:pt x="39290" y="89936"/>
                </a:lnTo>
                <a:lnTo>
                  <a:pt x="40481" y="95200"/>
                </a:lnTo>
                <a:lnTo>
                  <a:pt x="41275" y="100614"/>
                </a:lnTo>
                <a:lnTo>
                  <a:pt x="44662" y="108986"/>
                </a:lnTo>
                <a:lnTo>
                  <a:pt x="49777" y="119330"/>
                </a:lnTo>
                <a:lnTo>
                  <a:pt x="56044" y="130988"/>
                </a:lnTo>
                <a:lnTo>
                  <a:pt x="60223" y="140666"/>
                </a:lnTo>
                <a:lnTo>
                  <a:pt x="63009" y="149022"/>
                </a:lnTo>
                <a:lnTo>
                  <a:pt x="64866" y="156498"/>
                </a:lnTo>
                <a:lnTo>
                  <a:pt x="67056" y="163387"/>
                </a:lnTo>
                <a:lnTo>
                  <a:pt x="69469" y="169885"/>
                </a:lnTo>
                <a:lnTo>
                  <a:pt x="72030" y="176122"/>
                </a:lnTo>
                <a:lnTo>
                  <a:pt x="74690" y="181232"/>
                </a:lnTo>
                <a:lnTo>
                  <a:pt x="77416" y="185591"/>
                </a:lnTo>
                <a:lnTo>
                  <a:pt x="80186" y="189450"/>
                </a:lnTo>
                <a:lnTo>
                  <a:pt x="82032" y="192975"/>
                </a:lnTo>
                <a:lnTo>
                  <a:pt x="84083" y="199432"/>
                </a:lnTo>
                <a:lnTo>
                  <a:pt x="85583" y="202487"/>
                </a:lnTo>
                <a:lnTo>
                  <a:pt x="87536" y="205476"/>
                </a:lnTo>
                <a:lnTo>
                  <a:pt x="89789" y="208422"/>
                </a:lnTo>
                <a:lnTo>
                  <a:pt x="91292" y="212290"/>
                </a:lnTo>
                <a:lnTo>
                  <a:pt x="92294" y="216775"/>
                </a:lnTo>
                <a:lnTo>
                  <a:pt x="94298" y="2314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10"/>
          <p:cNvSpPr/>
          <p:nvPr/>
        </p:nvSpPr>
        <p:spPr>
          <a:xfrm>
            <a:off x="3971925" y="3043237"/>
            <a:ext cx="167740" cy="137127"/>
          </a:xfrm>
          <a:custGeom>
            <a:avLst/>
            <a:gdLst/>
            <a:ahLst/>
            <a:cxnLst/>
            <a:rect l="0" t="0" r="0" b="0"/>
            <a:pathLst>
              <a:path w="167740" h="137127">
                <a:moveTo>
                  <a:pt x="0" y="0"/>
                </a:moveTo>
                <a:lnTo>
                  <a:pt x="4550" y="13652"/>
                </a:lnTo>
                <a:lnTo>
                  <a:pt x="5891" y="18627"/>
                </a:lnTo>
                <a:lnTo>
                  <a:pt x="6785" y="22895"/>
                </a:lnTo>
                <a:lnTo>
                  <a:pt x="7380" y="26694"/>
                </a:lnTo>
                <a:lnTo>
                  <a:pt x="7778" y="30178"/>
                </a:lnTo>
                <a:lnTo>
                  <a:pt x="8042" y="33454"/>
                </a:lnTo>
                <a:lnTo>
                  <a:pt x="8219" y="36590"/>
                </a:lnTo>
                <a:lnTo>
                  <a:pt x="10242" y="44396"/>
                </a:lnTo>
                <a:lnTo>
                  <a:pt x="13495" y="55315"/>
                </a:lnTo>
                <a:lnTo>
                  <a:pt x="23303" y="86597"/>
                </a:lnTo>
                <a:lnTo>
                  <a:pt x="25060" y="90116"/>
                </a:lnTo>
                <a:lnTo>
                  <a:pt x="27184" y="93415"/>
                </a:lnTo>
                <a:lnTo>
                  <a:pt x="29552" y="96567"/>
                </a:lnTo>
                <a:lnTo>
                  <a:pt x="32084" y="99621"/>
                </a:lnTo>
                <a:lnTo>
                  <a:pt x="34724" y="102609"/>
                </a:lnTo>
                <a:lnTo>
                  <a:pt x="41255" y="109698"/>
                </a:lnTo>
                <a:lnTo>
                  <a:pt x="54653" y="123221"/>
                </a:lnTo>
                <a:lnTo>
                  <a:pt x="57390" y="125010"/>
                </a:lnTo>
                <a:lnTo>
                  <a:pt x="60167" y="126202"/>
                </a:lnTo>
                <a:lnTo>
                  <a:pt x="62972" y="126997"/>
                </a:lnTo>
                <a:lnTo>
                  <a:pt x="66745" y="128480"/>
                </a:lnTo>
                <a:lnTo>
                  <a:pt x="71167" y="130421"/>
                </a:lnTo>
                <a:lnTo>
                  <a:pt x="76020" y="132667"/>
                </a:lnTo>
                <a:lnTo>
                  <a:pt x="80207" y="134165"/>
                </a:lnTo>
                <a:lnTo>
                  <a:pt x="83951" y="135163"/>
                </a:lnTo>
                <a:lnTo>
                  <a:pt x="87400" y="135829"/>
                </a:lnTo>
                <a:lnTo>
                  <a:pt x="91604" y="136273"/>
                </a:lnTo>
                <a:lnTo>
                  <a:pt x="96311" y="136569"/>
                </a:lnTo>
                <a:lnTo>
                  <a:pt x="105670" y="136897"/>
                </a:lnTo>
                <a:lnTo>
                  <a:pt x="116293" y="137082"/>
                </a:lnTo>
                <a:lnTo>
                  <a:pt x="122488" y="137126"/>
                </a:lnTo>
                <a:lnTo>
                  <a:pt x="124521" y="136185"/>
                </a:lnTo>
                <a:lnTo>
                  <a:pt x="125877" y="134605"/>
                </a:lnTo>
                <a:lnTo>
                  <a:pt x="126780" y="132599"/>
                </a:lnTo>
                <a:lnTo>
                  <a:pt x="129288" y="131262"/>
                </a:lnTo>
                <a:lnTo>
                  <a:pt x="132864" y="130371"/>
                </a:lnTo>
                <a:lnTo>
                  <a:pt x="137153" y="129776"/>
                </a:lnTo>
                <a:lnTo>
                  <a:pt x="140013" y="128427"/>
                </a:lnTo>
                <a:lnTo>
                  <a:pt x="141919" y="126576"/>
                </a:lnTo>
                <a:lnTo>
                  <a:pt x="143190" y="124389"/>
                </a:lnTo>
                <a:lnTo>
                  <a:pt x="144990" y="121978"/>
                </a:lnTo>
                <a:lnTo>
                  <a:pt x="147142" y="119419"/>
                </a:lnTo>
                <a:lnTo>
                  <a:pt x="149530" y="116760"/>
                </a:lnTo>
                <a:lnTo>
                  <a:pt x="151121" y="114035"/>
                </a:lnTo>
                <a:lnTo>
                  <a:pt x="152182" y="111266"/>
                </a:lnTo>
                <a:lnTo>
                  <a:pt x="152890" y="108467"/>
                </a:lnTo>
                <a:lnTo>
                  <a:pt x="154314" y="105649"/>
                </a:lnTo>
                <a:lnTo>
                  <a:pt x="156216" y="102818"/>
                </a:lnTo>
                <a:lnTo>
                  <a:pt x="158436" y="99978"/>
                </a:lnTo>
                <a:lnTo>
                  <a:pt x="159916" y="97132"/>
                </a:lnTo>
                <a:lnTo>
                  <a:pt x="160903" y="94282"/>
                </a:lnTo>
                <a:lnTo>
                  <a:pt x="161561" y="91430"/>
                </a:lnTo>
                <a:lnTo>
                  <a:pt x="162000" y="88576"/>
                </a:lnTo>
                <a:lnTo>
                  <a:pt x="162292" y="85721"/>
                </a:lnTo>
                <a:lnTo>
                  <a:pt x="162487" y="82865"/>
                </a:lnTo>
                <a:lnTo>
                  <a:pt x="163570" y="80008"/>
                </a:lnTo>
                <a:lnTo>
                  <a:pt x="165244" y="77151"/>
                </a:lnTo>
                <a:lnTo>
                  <a:pt x="167312" y="74294"/>
                </a:lnTo>
                <a:lnTo>
                  <a:pt x="167739" y="70484"/>
                </a:lnTo>
                <a:lnTo>
                  <a:pt x="167071" y="66040"/>
                </a:lnTo>
                <a:lnTo>
                  <a:pt x="165673" y="61171"/>
                </a:lnTo>
                <a:lnTo>
                  <a:pt x="164741" y="56974"/>
                </a:lnTo>
                <a:lnTo>
                  <a:pt x="164120" y="53222"/>
                </a:lnTo>
                <a:lnTo>
                  <a:pt x="163705" y="49769"/>
                </a:lnTo>
                <a:lnTo>
                  <a:pt x="163429" y="46514"/>
                </a:lnTo>
                <a:lnTo>
                  <a:pt x="163245" y="43392"/>
                </a:lnTo>
                <a:lnTo>
                  <a:pt x="163122" y="40358"/>
                </a:lnTo>
                <a:lnTo>
                  <a:pt x="162088" y="37383"/>
                </a:lnTo>
                <a:lnTo>
                  <a:pt x="160446" y="34447"/>
                </a:lnTo>
                <a:lnTo>
                  <a:pt x="158399" y="31537"/>
                </a:lnTo>
                <a:lnTo>
                  <a:pt x="156081" y="28645"/>
                </a:lnTo>
                <a:lnTo>
                  <a:pt x="153584" y="25764"/>
                </a:lnTo>
                <a:lnTo>
                  <a:pt x="150967" y="22891"/>
                </a:lnTo>
                <a:lnTo>
                  <a:pt x="142979" y="14619"/>
                </a:lnTo>
                <a:lnTo>
                  <a:pt x="138181" y="9746"/>
                </a:lnTo>
                <a:lnTo>
                  <a:pt x="132126" y="6497"/>
                </a:lnTo>
                <a:lnTo>
                  <a:pt x="125231" y="4332"/>
                </a:lnTo>
                <a:lnTo>
                  <a:pt x="117778" y="2888"/>
                </a:lnTo>
                <a:lnTo>
                  <a:pt x="111856" y="1925"/>
                </a:lnTo>
                <a:lnTo>
                  <a:pt x="106955" y="1283"/>
                </a:lnTo>
                <a:lnTo>
                  <a:pt x="102736" y="856"/>
                </a:lnTo>
                <a:lnTo>
                  <a:pt x="95160" y="570"/>
                </a:lnTo>
                <a:lnTo>
                  <a:pt x="53583" y="75"/>
                </a:lnTo>
                <a:lnTo>
                  <a:pt x="47151" y="1003"/>
                </a:lnTo>
                <a:lnTo>
                  <a:pt x="40007" y="2573"/>
                </a:lnTo>
                <a:lnTo>
                  <a:pt x="32386" y="4573"/>
                </a:lnTo>
                <a:lnTo>
                  <a:pt x="26353" y="6859"/>
                </a:lnTo>
                <a:lnTo>
                  <a:pt x="21378" y="9335"/>
                </a:lnTo>
                <a:lnTo>
                  <a:pt x="17110" y="11938"/>
                </a:lnTo>
                <a:lnTo>
                  <a:pt x="13311" y="14626"/>
                </a:lnTo>
                <a:lnTo>
                  <a:pt x="9827" y="17371"/>
                </a:lnTo>
                <a:lnTo>
                  <a:pt x="0" y="257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11"/>
          <p:cNvSpPr/>
          <p:nvPr/>
        </p:nvSpPr>
        <p:spPr>
          <a:xfrm>
            <a:off x="6235065" y="1834514"/>
            <a:ext cx="2631758" cy="1148717"/>
          </a:xfrm>
          <a:custGeom>
            <a:avLst/>
            <a:gdLst/>
            <a:ahLst/>
            <a:cxnLst/>
            <a:rect l="0" t="0" r="0" b="0"/>
            <a:pathLst>
              <a:path w="2631758" h="1148717">
                <a:moveTo>
                  <a:pt x="0" y="1148716"/>
                </a:moveTo>
                <a:lnTo>
                  <a:pt x="79685" y="1114406"/>
                </a:lnTo>
                <a:lnTo>
                  <a:pt x="128809" y="1094739"/>
                </a:lnTo>
                <a:lnTo>
                  <a:pt x="185675" y="1064817"/>
                </a:lnTo>
                <a:lnTo>
                  <a:pt x="252817" y="1028713"/>
                </a:lnTo>
                <a:lnTo>
                  <a:pt x="308800" y="996954"/>
                </a:lnTo>
                <a:lnTo>
                  <a:pt x="355550" y="969447"/>
                </a:lnTo>
                <a:lnTo>
                  <a:pt x="420858" y="934552"/>
                </a:lnTo>
                <a:lnTo>
                  <a:pt x="505884" y="891560"/>
                </a:lnTo>
                <a:lnTo>
                  <a:pt x="575330" y="851363"/>
                </a:lnTo>
                <a:lnTo>
                  <a:pt x="632642" y="822804"/>
                </a:lnTo>
                <a:lnTo>
                  <a:pt x="691851" y="791588"/>
                </a:lnTo>
                <a:lnTo>
                  <a:pt x="751621" y="762865"/>
                </a:lnTo>
                <a:lnTo>
                  <a:pt x="856099" y="708273"/>
                </a:lnTo>
                <a:lnTo>
                  <a:pt x="1084209" y="598881"/>
                </a:lnTo>
                <a:lnTo>
                  <a:pt x="1342407" y="480606"/>
                </a:lnTo>
                <a:lnTo>
                  <a:pt x="1821835" y="277483"/>
                </a:lnTo>
                <a:lnTo>
                  <a:pt x="1894602" y="249056"/>
                </a:lnTo>
                <a:lnTo>
                  <a:pt x="2006615" y="207523"/>
                </a:lnTo>
                <a:lnTo>
                  <a:pt x="2078760" y="176001"/>
                </a:lnTo>
                <a:lnTo>
                  <a:pt x="2148396" y="147081"/>
                </a:lnTo>
                <a:lnTo>
                  <a:pt x="2212142" y="124107"/>
                </a:lnTo>
                <a:lnTo>
                  <a:pt x="2287146" y="98974"/>
                </a:lnTo>
                <a:lnTo>
                  <a:pt x="2395771" y="65309"/>
                </a:lnTo>
                <a:lnTo>
                  <a:pt x="2461929" y="43376"/>
                </a:lnTo>
                <a:lnTo>
                  <a:pt x="2534569" y="24408"/>
                </a:lnTo>
                <a:lnTo>
                  <a:pt x="2608055" y="7423"/>
                </a:lnTo>
                <a:lnTo>
                  <a:pt x="2617414" y="3299"/>
                </a:lnTo>
                <a:lnTo>
                  <a:pt x="263175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12"/>
          <p:cNvSpPr/>
          <p:nvPr/>
        </p:nvSpPr>
        <p:spPr>
          <a:xfrm>
            <a:off x="7186612" y="933246"/>
            <a:ext cx="1585914" cy="2272869"/>
          </a:xfrm>
          <a:custGeom>
            <a:avLst/>
            <a:gdLst/>
            <a:ahLst/>
            <a:cxnLst/>
            <a:rect l="0" t="0" r="0" b="0"/>
            <a:pathLst>
              <a:path w="1585914" h="2272869">
                <a:moveTo>
                  <a:pt x="1585913" y="112598"/>
                </a:moveTo>
                <a:lnTo>
                  <a:pt x="1583373" y="72758"/>
                </a:lnTo>
                <a:lnTo>
                  <a:pt x="1573981" y="24613"/>
                </a:lnTo>
                <a:lnTo>
                  <a:pt x="1570338" y="15841"/>
                </a:lnTo>
                <a:lnTo>
                  <a:pt x="1566005" y="9041"/>
                </a:lnTo>
                <a:lnTo>
                  <a:pt x="1561211" y="3555"/>
                </a:lnTo>
                <a:lnTo>
                  <a:pt x="1557062" y="851"/>
                </a:lnTo>
                <a:lnTo>
                  <a:pt x="1553344" y="0"/>
                </a:lnTo>
                <a:lnTo>
                  <a:pt x="1549912" y="385"/>
                </a:lnTo>
                <a:lnTo>
                  <a:pt x="1547625" y="1595"/>
                </a:lnTo>
                <a:lnTo>
                  <a:pt x="1546100" y="3354"/>
                </a:lnTo>
                <a:lnTo>
                  <a:pt x="1545083" y="5478"/>
                </a:lnTo>
                <a:lnTo>
                  <a:pt x="1538874" y="10380"/>
                </a:lnTo>
                <a:lnTo>
                  <a:pt x="1534551" y="13020"/>
                </a:lnTo>
                <a:lnTo>
                  <a:pt x="1527208" y="21034"/>
                </a:lnTo>
                <a:lnTo>
                  <a:pt x="1483439" y="75726"/>
                </a:lnTo>
                <a:lnTo>
                  <a:pt x="1386651" y="179122"/>
                </a:lnTo>
                <a:lnTo>
                  <a:pt x="1349080" y="221540"/>
                </a:lnTo>
                <a:lnTo>
                  <a:pt x="1306508" y="272195"/>
                </a:lnTo>
                <a:lnTo>
                  <a:pt x="1257989" y="331978"/>
                </a:lnTo>
                <a:lnTo>
                  <a:pt x="1210763" y="396492"/>
                </a:lnTo>
                <a:lnTo>
                  <a:pt x="1184229" y="430226"/>
                </a:lnTo>
                <a:lnTo>
                  <a:pt x="915471" y="802953"/>
                </a:lnTo>
                <a:lnTo>
                  <a:pt x="870427" y="868368"/>
                </a:lnTo>
                <a:lnTo>
                  <a:pt x="775398" y="1008858"/>
                </a:lnTo>
                <a:lnTo>
                  <a:pt x="681868" y="1143226"/>
                </a:lnTo>
                <a:lnTo>
                  <a:pt x="655555" y="1182588"/>
                </a:lnTo>
                <a:lnTo>
                  <a:pt x="594818" y="1277993"/>
                </a:lnTo>
                <a:lnTo>
                  <a:pt x="526117" y="1378979"/>
                </a:lnTo>
                <a:lnTo>
                  <a:pt x="466404" y="1472304"/>
                </a:lnTo>
                <a:lnTo>
                  <a:pt x="313885" y="1727418"/>
                </a:lnTo>
                <a:lnTo>
                  <a:pt x="183173" y="1952080"/>
                </a:lnTo>
                <a:lnTo>
                  <a:pt x="158310" y="1997097"/>
                </a:lnTo>
                <a:lnTo>
                  <a:pt x="120843" y="2068389"/>
                </a:lnTo>
                <a:lnTo>
                  <a:pt x="67026" y="2173018"/>
                </a:lnTo>
                <a:lnTo>
                  <a:pt x="26983" y="2245926"/>
                </a:lnTo>
                <a:lnTo>
                  <a:pt x="18977" y="2256132"/>
                </a:lnTo>
                <a:lnTo>
                  <a:pt x="0" y="22728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13"/>
          <p:cNvSpPr/>
          <p:nvPr/>
        </p:nvSpPr>
        <p:spPr>
          <a:xfrm>
            <a:off x="7289836" y="2468880"/>
            <a:ext cx="265395" cy="180022"/>
          </a:xfrm>
          <a:custGeom>
            <a:avLst/>
            <a:gdLst/>
            <a:ahLst/>
            <a:cxnLst/>
            <a:rect l="0" t="0" r="0" b="0"/>
            <a:pathLst>
              <a:path w="265395" h="180022">
                <a:moveTo>
                  <a:pt x="8219" y="0"/>
                </a:moveTo>
                <a:lnTo>
                  <a:pt x="3667" y="0"/>
                </a:lnTo>
                <a:lnTo>
                  <a:pt x="2327" y="952"/>
                </a:lnTo>
                <a:lnTo>
                  <a:pt x="1433" y="2540"/>
                </a:lnTo>
                <a:lnTo>
                  <a:pt x="441" y="6844"/>
                </a:lnTo>
                <a:lnTo>
                  <a:pt x="0" y="11931"/>
                </a:lnTo>
                <a:lnTo>
                  <a:pt x="834" y="17479"/>
                </a:lnTo>
                <a:lnTo>
                  <a:pt x="2343" y="24988"/>
                </a:lnTo>
                <a:lnTo>
                  <a:pt x="4302" y="33803"/>
                </a:lnTo>
                <a:lnTo>
                  <a:pt x="6560" y="42538"/>
                </a:lnTo>
                <a:lnTo>
                  <a:pt x="9018" y="51218"/>
                </a:lnTo>
                <a:lnTo>
                  <a:pt x="11609" y="59863"/>
                </a:lnTo>
                <a:lnTo>
                  <a:pt x="13336" y="66578"/>
                </a:lnTo>
                <a:lnTo>
                  <a:pt x="14487" y="72008"/>
                </a:lnTo>
                <a:lnTo>
                  <a:pt x="15256" y="76580"/>
                </a:lnTo>
                <a:lnTo>
                  <a:pt x="16720" y="82486"/>
                </a:lnTo>
                <a:lnTo>
                  <a:pt x="18649" y="89280"/>
                </a:lnTo>
                <a:lnTo>
                  <a:pt x="20887" y="96668"/>
                </a:lnTo>
                <a:lnTo>
                  <a:pt x="23332" y="103497"/>
                </a:lnTo>
                <a:lnTo>
                  <a:pt x="25914" y="109956"/>
                </a:lnTo>
                <a:lnTo>
                  <a:pt x="28588" y="116166"/>
                </a:lnTo>
                <a:lnTo>
                  <a:pt x="34099" y="128147"/>
                </a:lnTo>
                <a:lnTo>
                  <a:pt x="36902" y="134008"/>
                </a:lnTo>
                <a:lnTo>
                  <a:pt x="39723" y="138869"/>
                </a:lnTo>
                <a:lnTo>
                  <a:pt x="42557" y="143061"/>
                </a:lnTo>
                <a:lnTo>
                  <a:pt x="45398" y="146809"/>
                </a:lnTo>
                <a:lnTo>
                  <a:pt x="48245" y="149308"/>
                </a:lnTo>
                <a:lnTo>
                  <a:pt x="51096" y="150973"/>
                </a:lnTo>
                <a:lnTo>
                  <a:pt x="53948" y="152084"/>
                </a:lnTo>
                <a:lnTo>
                  <a:pt x="59660" y="154729"/>
                </a:lnTo>
                <a:lnTo>
                  <a:pt x="76167" y="162748"/>
                </a:lnTo>
                <a:lnTo>
                  <a:pt x="84950" y="166601"/>
                </a:lnTo>
                <a:lnTo>
                  <a:pt x="93662" y="170122"/>
                </a:lnTo>
                <a:lnTo>
                  <a:pt x="102329" y="173422"/>
                </a:lnTo>
                <a:lnTo>
                  <a:pt x="110011" y="175622"/>
                </a:lnTo>
                <a:lnTo>
                  <a:pt x="117038" y="177089"/>
                </a:lnTo>
                <a:lnTo>
                  <a:pt x="123627" y="178066"/>
                </a:lnTo>
                <a:lnTo>
                  <a:pt x="128973" y="178718"/>
                </a:lnTo>
                <a:lnTo>
                  <a:pt x="133489" y="179153"/>
                </a:lnTo>
                <a:lnTo>
                  <a:pt x="141047" y="179636"/>
                </a:lnTo>
                <a:lnTo>
                  <a:pt x="147581" y="179850"/>
                </a:lnTo>
                <a:lnTo>
                  <a:pt x="195540" y="180021"/>
                </a:lnTo>
                <a:lnTo>
                  <a:pt x="199775" y="179069"/>
                </a:lnTo>
                <a:lnTo>
                  <a:pt x="210285" y="174130"/>
                </a:lnTo>
                <a:lnTo>
                  <a:pt x="216453" y="172641"/>
                </a:lnTo>
                <a:lnTo>
                  <a:pt x="220384" y="172244"/>
                </a:lnTo>
                <a:lnTo>
                  <a:pt x="224910" y="171979"/>
                </a:lnTo>
                <a:lnTo>
                  <a:pt x="236759" y="171554"/>
                </a:lnTo>
                <a:lnTo>
                  <a:pt x="238684" y="170567"/>
                </a:lnTo>
                <a:lnTo>
                  <a:pt x="245944" y="165579"/>
                </a:lnTo>
                <a:lnTo>
                  <a:pt x="253174" y="163678"/>
                </a:lnTo>
                <a:lnTo>
                  <a:pt x="254390" y="163411"/>
                </a:lnTo>
                <a:lnTo>
                  <a:pt x="265394" y="1543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14"/>
          <p:cNvSpPr/>
          <p:nvPr/>
        </p:nvSpPr>
        <p:spPr>
          <a:xfrm>
            <a:off x="7983855" y="1860339"/>
            <a:ext cx="265285" cy="162772"/>
          </a:xfrm>
          <a:custGeom>
            <a:avLst/>
            <a:gdLst/>
            <a:ahLst/>
            <a:cxnLst/>
            <a:rect l="0" t="0" r="0" b="0"/>
            <a:pathLst>
              <a:path w="265285" h="162772">
                <a:moveTo>
                  <a:pt x="0" y="17038"/>
                </a:moveTo>
                <a:lnTo>
                  <a:pt x="4551" y="17038"/>
                </a:lnTo>
                <a:lnTo>
                  <a:pt x="6844" y="16086"/>
                </a:lnTo>
                <a:lnTo>
                  <a:pt x="14621" y="11147"/>
                </a:lnTo>
                <a:lnTo>
                  <a:pt x="20151" y="9657"/>
                </a:lnTo>
                <a:lnTo>
                  <a:pt x="24864" y="9260"/>
                </a:lnTo>
                <a:lnTo>
                  <a:pt x="30864" y="8995"/>
                </a:lnTo>
                <a:lnTo>
                  <a:pt x="37721" y="8819"/>
                </a:lnTo>
                <a:lnTo>
                  <a:pt x="43244" y="7748"/>
                </a:lnTo>
                <a:lnTo>
                  <a:pt x="47880" y="6082"/>
                </a:lnTo>
                <a:lnTo>
                  <a:pt x="51922" y="4019"/>
                </a:lnTo>
                <a:lnTo>
                  <a:pt x="59379" y="2644"/>
                </a:lnTo>
                <a:lnTo>
                  <a:pt x="69114" y="1727"/>
                </a:lnTo>
                <a:lnTo>
                  <a:pt x="89772" y="708"/>
                </a:lnTo>
                <a:lnTo>
                  <a:pt x="105303" y="255"/>
                </a:lnTo>
                <a:lnTo>
                  <a:pt x="142961" y="0"/>
                </a:lnTo>
                <a:lnTo>
                  <a:pt x="154362" y="917"/>
                </a:lnTo>
                <a:lnTo>
                  <a:pt x="163868" y="2481"/>
                </a:lnTo>
                <a:lnTo>
                  <a:pt x="172109" y="4476"/>
                </a:lnTo>
                <a:lnTo>
                  <a:pt x="179511" y="5806"/>
                </a:lnTo>
                <a:lnTo>
                  <a:pt x="186348" y="6692"/>
                </a:lnTo>
                <a:lnTo>
                  <a:pt x="192812" y="7283"/>
                </a:lnTo>
                <a:lnTo>
                  <a:pt x="199026" y="8630"/>
                </a:lnTo>
                <a:lnTo>
                  <a:pt x="205074" y="10480"/>
                </a:lnTo>
                <a:lnTo>
                  <a:pt x="211012" y="12666"/>
                </a:lnTo>
                <a:lnTo>
                  <a:pt x="215922" y="15076"/>
                </a:lnTo>
                <a:lnTo>
                  <a:pt x="220148" y="17635"/>
                </a:lnTo>
                <a:lnTo>
                  <a:pt x="229289" y="23971"/>
                </a:lnTo>
                <a:lnTo>
                  <a:pt x="242876" y="33137"/>
                </a:lnTo>
                <a:lnTo>
                  <a:pt x="247642" y="37296"/>
                </a:lnTo>
                <a:lnTo>
                  <a:pt x="250819" y="41021"/>
                </a:lnTo>
                <a:lnTo>
                  <a:pt x="252937" y="44456"/>
                </a:lnTo>
                <a:lnTo>
                  <a:pt x="255302" y="48652"/>
                </a:lnTo>
                <a:lnTo>
                  <a:pt x="260470" y="58394"/>
                </a:lnTo>
                <a:lnTo>
                  <a:pt x="262229" y="62706"/>
                </a:lnTo>
                <a:lnTo>
                  <a:pt x="263402" y="66533"/>
                </a:lnTo>
                <a:lnTo>
                  <a:pt x="264184" y="70037"/>
                </a:lnTo>
                <a:lnTo>
                  <a:pt x="264705" y="74278"/>
                </a:lnTo>
                <a:lnTo>
                  <a:pt x="265052" y="79011"/>
                </a:lnTo>
                <a:lnTo>
                  <a:pt x="265284" y="84071"/>
                </a:lnTo>
                <a:lnTo>
                  <a:pt x="264486" y="89349"/>
                </a:lnTo>
                <a:lnTo>
                  <a:pt x="263001" y="94773"/>
                </a:lnTo>
                <a:lnTo>
                  <a:pt x="261059" y="100294"/>
                </a:lnTo>
                <a:lnTo>
                  <a:pt x="258812" y="105879"/>
                </a:lnTo>
                <a:lnTo>
                  <a:pt x="256362" y="111508"/>
                </a:lnTo>
                <a:lnTo>
                  <a:pt x="251098" y="122842"/>
                </a:lnTo>
                <a:lnTo>
                  <a:pt x="245584" y="134230"/>
                </a:lnTo>
                <a:lnTo>
                  <a:pt x="242780" y="138981"/>
                </a:lnTo>
                <a:lnTo>
                  <a:pt x="239958" y="143101"/>
                </a:lnTo>
                <a:lnTo>
                  <a:pt x="237125" y="146800"/>
                </a:lnTo>
                <a:lnTo>
                  <a:pt x="235236" y="150218"/>
                </a:lnTo>
                <a:lnTo>
                  <a:pt x="233975" y="153450"/>
                </a:lnTo>
                <a:lnTo>
                  <a:pt x="233137" y="156557"/>
                </a:lnTo>
                <a:lnTo>
                  <a:pt x="231624" y="158628"/>
                </a:lnTo>
                <a:lnTo>
                  <a:pt x="229663" y="160009"/>
                </a:lnTo>
                <a:lnTo>
                  <a:pt x="222885" y="16277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15"/>
          <p:cNvSpPr/>
          <p:nvPr/>
        </p:nvSpPr>
        <p:spPr>
          <a:xfrm>
            <a:off x="7366739" y="2006328"/>
            <a:ext cx="557109" cy="436835"/>
          </a:xfrm>
          <a:custGeom>
            <a:avLst/>
            <a:gdLst/>
            <a:ahLst/>
            <a:cxnLst/>
            <a:rect l="0" t="0" r="0" b="0"/>
            <a:pathLst>
              <a:path w="557109" h="436835">
                <a:moveTo>
                  <a:pt x="8468" y="436834"/>
                </a:moveTo>
                <a:lnTo>
                  <a:pt x="3917" y="432283"/>
                </a:lnTo>
                <a:lnTo>
                  <a:pt x="2577" y="429990"/>
                </a:lnTo>
                <a:lnTo>
                  <a:pt x="1088" y="424902"/>
                </a:lnTo>
                <a:lnTo>
                  <a:pt x="691" y="414592"/>
                </a:lnTo>
                <a:lnTo>
                  <a:pt x="0" y="344617"/>
                </a:lnTo>
                <a:lnTo>
                  <a:pt x="918" y="336304"/>
                </a:lnTo>
                <a:lnTo>
                  <a:pt x="2482" y="328856"/>
                </a:lnTo>
                <a:lnTo>
                  <a:pt x="4477" y="321986"/>
                </a:lnTo>
                <a:lnTo>
                  <a:pt x="14315" y="294033"/>
                </a:lnTo>
                <a:lnTo>
                  <a:pt x="20938" y="275911"/>
                </a:lnTo>
                <a:lnTo>
                  <a:pt x="27259" y="260972"/>
                </a:lnTo>
                <a:lnTo>
                  <a:pt x="33378" y="248155"/>
                </a:lnTo>
                <a:lnTo>
                  <a:pt x="52335" y="211604"/>
                </a:lnTo>
                <a:lnTo>
                  <a:pt x="61619" y="198302"/>
                </a:lnTo>
                <a:lnTo>
                  <a:pt x="72096" y="186040"/>
                </a:lnTo>
                <a:lnTo>
                  <a:pt x="83102" y="174240"/>
                </a:lnTo>
                <a:lnTo>
                  <a:pt x="100009" y="156887"/>
                </a:lnTo>
                <a:lnTo>
                  <a:pt x="108843" y="145408"/>
                </a:lnTo>
                <a:lnTo>
                  <a:pt x="112532" y="139680"/>
                </a:lnTo>
                <a:lnTo>
                  <a:pt x="121711" y="130776"/>
                </a:lnTo>
                <a:lnTo>
                  <a:pt x="137589" y="120408"/>
                </a:lnTo>
                <a:lnTo>
                  <a:pt x="143126" y="117298"/>
                </a:lnTo>
                <a:lnTo>
                  <a:pt x="151819" y="108763"/>
                </a:lnTo>
                <a:lnTo>
                  <a:pt x="159810" y="98620"/>
                </a:lnTo>
                <a:lnTo>
                  <a:pt x="169711" y="87762"/>
                </a:lnTo>
                <a:lnTo>
                  <a:pt x="185996" y="75489"/>
                </a:lnTo>
                <a:lnTo>
                  <a:pt x="202304" y="66369"/>
                </a:lnTo>
                <a:lnTo>
                  <a:pt x="234717" y="49543"/>
                </a:lnTo>
                <a:lnTo>
                  <a:pt x="253517" y="40035"/>
                </a:lnTo>
                <a:lnTo>
                  <a:pt x="265334" y="36642"/>
                </a:lnTo>
                <a:lnTo>
                  <a:pt x="276935" y="34181"/>
                </a:lnTo>
                <a:lnTo>
                  <a:pt x="288441" y="29912"/>
                </a:lnTo>
                <a:lnTo>
                  <a:pt x="302446" y="24840"/>
                </a:lnTo>
                <a:lnTo>
                  <a:pt x="317243" y="20363"/>
                </a:lnTo>
                <a:lnTo>
                  <a:pt x="330168" y="18373"/>
                </a:lnTo>
                <a:lnTo>
                  <a:pt x="344804" y="14949"/>
                </a:lnTo>
                <a:lnTo>
                  <a:pt x="361786" y="11205"/>
                </a:lnTo>
                <a:lnTo>
                  <a:pt x="371648" y="10206"/>
                </a:lnTo>
                <a:lnTo>
                  <a:pt x="390861" y="9097"/>
                </a:lnTo>
                <a:lnTo>
                  <a:pt x="405750" y="8604"/>
                </a:lnTo>
                <a:lnTo>
                  <a:pt x="415245" y="7520"/>
                </a:lnTo>
                <a:lnTo>
                  <a:pt x="426338" y="5844"/>
                </a:lnTo>
                <a:lnTo>
                  <a:pt x="438496" y="3775"/>
                </a:lnTo>
                <a:lnTo>
                  <a:pt x="454544" y="1476"/>
                </a:lnTo>
                <a:lnTo>
                  <a:pt x="470567" y="454"/>
                </a:lnTo>
                <a:lnTo>
                  <a:pt x="499912" y="0"/>
                </a:lnTo>
                <a:lnTo>
                  <a:pt x="512311" y="831"/>
                </a:lnTo>
                <a:lnTo>
                  <a:pt x="522480" y="2338"/>
                </a:lnTo>
                <a:lnTo>
                  <a:pt x="537907" y="5600"/>
                </a:lnTo>
                <a:lnTo>
                  <a:pt x="553033" y="7694"/>
                </a:lnTo>
                <a:lnTo>
                  <a:pt x="557108" y="82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16"/>
          <p:cNvSpPr/>
          <p:nvPr/>
        </p:nvSpPr>
        <p:spPr>
          <a:xfrm>
            <a:off x="7418069" y="2108835"/>
            <a:ext cx="154307" cy="124800"/>
          </a:xfrm>
          <a:custGeom>
            <a:avLst/>
            <a:gdLst/>
            <a:ahLst/>
            <a:cxnLst/>
            <a:rect l="0" t="0" r="0" b="0"/>
            <a:pathLst>
              <a:path w="154307" h="124800">
                <a:moveTo>
                  <a:pt x="0" y="0"/>
                </a:moveTo>
                <a:lnTo>
                  <a:pt x="4552" y="0"/>
                </a:lnTo>
                <a:lnTo>
                  <a:pt x="6845" y="952"/>
                </a:lnTo>
                <a:lnTo>
                  <a:pt x="9326" y="2540"/>
                </a:lnTo>
                <a:lnTo>
                  <a:pt x="11932" y="4550"/>
                </a:lnTo>
                <a:lnTo>
                  <a:pt x="15574" y="7796"/>
                </a:lnTo>
                <a:lnTo>
                  <a:pt x="24703" y="16482"/>
                </a:lnTo>
                <a:lnTo>
                  <a:pt x="28851" y="19560"/>
                </a:lnTo>
                <a:lnTo>
                  <a:pt x="32569" y="21613"/>
                </a:lnTo>
                <a:lnTo>
                  <a:pt x="36000" y="22981"/>
                </a:lnTo>
                <a:lnTo>
                  <a:pt x="39240" y="24845"/>
                </a:lnTo>
                <a:lnTo>
                  <a:pt x="42353" y="27041"/>
                </a:lnTo>
                <a:lnTo>
                  <a:pt x="45381" y="29457"/>
                </a:lnTo>
                <a:lnTo>
                  <a:pt x="49304" y="32020"/>
                </a:lnTo>
                <a:lnTo>
                  <a:pt x="53825" y="34682"/>
                </a:lnTo>
                <a:lnTo>
                  <a:pt x="58743" y="37409"/>
                </a:lnTo>
                <a:lnTo>
                  <a:pt x="62975" y="41132"/>
                </a:lnTo>
                <a:lnTo>
                  <a:pt x="66748" y="45518"/>
                </a:lnTo>
                <a:lnTo>
                  <a:pt x="70217" y="50348"/>
                </a:lnTo>
                <a:lnTo>
                  <a:pt x="84199" y="70798"/>
                </a:lnTo>
                <a:lnTo>
                  <a:pt x="90423" y="78631"/>
                </a:lnTo>
                <a:lnTo>
                  <a:pt x="97430" y="86710"/>
                </a:lnTo>
                <a:lnTo>
                  <a:pt x="115864" y="106654"/>
                </a:lnTo>
                <a:lnTo>
                  <a:pt x="120105" y="111108"/>
                </a:lnTo>
                <a:lnTo>
                  <a:pt x="123886" y="114077"/>
                </a:lnTo>
                <a:lnTo>
                  <a:pt x="127358" y="116056"/>
                </a:lnTo>
                <a:lnTo>
                  <a:pt x="130625" y="117375"/>
                </a:lnTo>
                <a:lnTo>
                  <a:pt x="133756" y="118255"/>
                </a:lnTo>
                <a:lnTo>
                  <a:pt x="136796" y="118842"/>
                </a:lnTo>
                <a:lnTo>
                  <a:pt x="139775" y="119233"/>
                </a:lnTo>
                <a:lnTo>
                  <a:pt x="142713" y="120446"/>
                </a:lnTo>
                <a:lnTo>
                  <a:pt x="145625" y="122207"/>
                </a:lnTo>
                <a:lnTo>
                  <a:pt x="148519" y="124334"/>
                </a:lnTo>
                <a:lnTo>
                  <a:pt x="150448" y="124799"/>
                </a:lnTo>
                <a:lnTo>
                  <a:pt x="151734" y="124157"/>
                </a:lnTo>
                <a:lnTo>
                  <a:pt x="154306" y="12001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17"/>
          <p:cNvSpPr/>
          <p:nvPr/>
        </p:nvSpPr>
        <p:spPr>
          <a:xfrm>
            <a:off x="7503794" y="2031682"/>
            <a:ext cx="154307" cy="188596"/>
          </a:xfrm>
          <a:custGeom>
            <a:avLst/>
            <a:gdLst/>
            <a:ahLst/>
            <a:cxnLst/>
            <a:rect l="0" t="0" r="0" b="0"/>
            <a:pathLst>
              <a:path w="154307" h="188596">
                <a:moveTo>
                  <a:pt x="0" y="0"/>
                </a:moveTo>
                <a:lnTo>
                  <a:pt x="4552" y="9102"/>
                </a:lnTo>
                <a:lnTo>
                  <a:pt x="6845" y="12735"/>
                </a:lnTo>
                <a:lnTo>
                  <a:pt x="9326" y="16110"/>
                </a:lnTo>
                <a:lnTo>
                  <a:pt x="11932" y="19313"/>
                </a:lnTo>
                <a:lnTo>
                  <a:pt x="14623" y="22400"/>
                </a:lnTo>
                <a:lnTo>
                  <a:pt x="17368" y="25411"/>
                </a:lnTo>
                <a:lnTo>
                  <a:pt x="20152" y="28371"/>
                </a:lnTo>
                <a:lnTo>
                  <a:pt x="22959" y="32249"/>
                </a:lnTo>
                <a:lnTo>
                  <a:pt x="25785" y="36739"/>
                </a:lnTo>
                <a:lnTo>
                  <a:pt x="28620" y="41638"/>
                </a:lnTo>
                <a:lnTo>
                  <a:pt x="32414" y="46809"/>
                </a:lnTo>
                <a:lnTo>
                  <a:pt x="36850" y="52161"/>
                </a:lnTo>
                <a:lnTo>
                  <a:pt x="41712" y="57634"/>
                </a:lnTo>
                <a:lnTo>
                  <a:pt x="45906" y="64140"/>
                </a:lnTo>
                <a:lnTo>
                  <a:pt x="49654" y="71335"/>
                </a:lnTo>
                <a:lnTo>
                  <a:pt x="53105" y="78989"/>
                </a:lnTo>
                <a:lnTo>
                  <a:pt x="57311" y="85997"/>
                </a:lnTo>
                <a:lnTo>
                  <a:pt x="62020" y="92574"/>
                </a:lnTo>
                <a:lnTo>
                  <a:pt x="67064" y="98863"/>
                </a:lnTo>
                <a:lnTo>
                  <a:pt x="72332" y="104962"/>
                </a:lnTo>
                <a:lnTo>
                  <a:pt x="77750" y="110932"/>
                </a:lnTo>
                <a:lnTo>
                  <a:pt x="88848" y="122645"/>
                </a:lnTo>
                <a:lnTo>
                  <a:pt x="112642" y="146867"/>
                </a:lnTo>
                <a:lnTo>
                  <a:pt x="117957" y="151251"/>
                </a:lnTo>
                <a:lnTo>
                  <a:pt x="124358" y="156079"/>
                </a:lnTo>
                <a:lnTo>
                  <a:pt x="131484" y="161203"/>
                </a:lnTo>
                <a:lnTo>
                  <a:pt x="136234" y="165571"/>
                </a:lnTo>
                <a:lnTo>
                  <a:pt x="139400" y="169436"/>
                </a:lnTo>
                <a:lnTo>
                  <a:pt x="141511" y="172965"/>
                </a:lnTo>
                <a:lnTo>
                  <a:pt x="143871" y="175317"/>
                </a:lnTo>
                <a:lnTo>
                  <a:pt x="146397" y="176886"/>
                </a:lnTo>
                <a:lnTo>
                  <a:pt x="154306" y="1885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18"/>
          <p:cNvSpPr/>
          <p:nvPr/>
        </p:nvSpPr>
        <p:spPr>
          <a:xfrm>
            <a:off x="7572375" y="2143125"/>
            <a:ext cx="454302" cy="437198"/>
          </a:xfrm>
          <a:custGeom>
            <a:avLst/>
            <a:gdLst/>
            <a:ahLst/>
            <a:cxnLst/>
            <a:rect l="0" t="0" r="0" b="0"/>
            <a:pathLst>
              <a:path w="454302" h="437198">
                <a:moveTo>
                  <a:pt x="0" y="437197"/>
                </a:moveTo>
                <a:lnTo>
                  <a:pt x="162705" y="437197"/>
                </a:lnTo>
                <a:lnTo>
                  <a:pt x="172643" y="434657"/>
                </a:lnTo>
                <a:lnTo>
                  <a:pt x="177960" y="432646"/>
                </a:lnTo>
                <a:lnTo>
                  <a:pt x="191489" y="430412"/>
                </a:lnTo>
                <a:lnTo>
                  <a:pt x="205120" y="429419"/>
                </a:lnTo>
                <a:lnTo>
                  <a:pt x="214355" y="428977"/>
                </a:lnTo>
                <a:lnTo>
                  <a:pt x="223866" y="425050"/>
                </a:lnTo>
                <a:lnTo>
                  <a:pt x="236873" y="418622"/>
                </a:lnTo>
                <a:lnTo>
                  <a:pt x="290520" y="390689"/>
                </a:lnTo>
                <a:lnTo>
                  <a:pt x="304062" y="383824"/>
                </a:lnTo>
                <a:lnTo>
                  <a:pt x="317845" y="374605"/>
                </a:lnTo>
                <a:lnTo>
                  <a:pt x="327320" y="366198"/>
                </a:lnTo>
                <a:lnTo>
                  <a:pt x="340824" y="353296"/>
                </a:lnTo>
                <a:lnTo>
                  <a:pt x="353920" y="340402"/>
                </a:lnTo>
                <a:lnTo>
                  <a:pt x="362781" y="327025"/>
                </a:lnTo>
                <a:lnTo>
                  <a:pt x="374308" y="311330"/>
                </a:lnTo>
                <a:lnTo>
                  <a:pt x="380037" y="301563"/>
                </a:lnTo>
                <a:lnTo>
                  <a:pt x="397718" y="267152"/>
                </a:lnTo>
                <a:lnTo>
                  <a:pt x="422203" y="218547"/>
                </a:lnTo>
                <a:lnTo>
                  <a:pt x="425771" y="206352"/>
                </a:lnTo>
                <a:lnTo>
                  <a:pt x="426722" y="200433"/>
                </a:lnTo>
                <a:lnTo>
                  <a:pt x="430319" y="191316"/>
                </a:lnTo>
                <a:lnTo>
                  <a:pt x="432612" y="187551"/>
                </a:lnTo>
                <a:lnTo>
                  <a:pt x="435160" y="178288"/>
                </a:lnTo>
                <a:lnTo>
                  <a:pt x="437244" y="167821"/>
                </a:lnTo>
                <a:lnTo>
                  <a:pt x="441346" y="156820"/>
                </a:lnTo>
                <a:lnTo>
                  <a:pt x="443773" y="146456"/>
                </a:lnTo>
                <a:lnTo>
                  <a:pt x="446343" y="132880"/>
                </a:lnTo>
                <a:lnTo>
                  <a:pt x="450787" y="105730"/>
                </a:lnTo>
                <a:lnTo>
                  <a:pt x="451972" y="97157"/>
                </a:lnTo>
                <a:lnTo>
                  <a:pt x="453288" y="85090"/>
                </a:lnTo>
                <a:lnTo>
                  <a:pt x="453874" y="76553"/>
                </a:lnTo>
                <a:lnTo>
                  <a:pt x="454134" y="61963"/>
                </a:lnTo>
                <a:lnTo>
                  <a:pt x="454301" y="35205"/>
                </a:lnTo>
                <a:lnTo>
                  <a:pt x="453363" y="31090"/>
                </a:lnTo>
                <a:lnTo>
                  <a:pt x="447551" y="17641"/>
                </a:lnTo>
                <a:lnTo>
                  <a:pt x="446957" y="14618"/>
                </a:lnTo>
                <a:lnTo>
                  <a:pt x="445610" y="12603"/>
                </a:lnTo>
                <a:lnTo>
                  <a:pt x="443757" y="11259"/>
                </a:lnTo>
                <a:lnTo>
                  <a:pt x="441571" y="10364"/>
                </a:lnTo>
                <a:lnTo>
                  <a:pt x="440112" y="8814"/>
                </a:lnTo>
                <a:lnTo>
                  <a:pt x="439142" y="6828"/>
                </a:lnTo>
                <a:lnTo>
                  <a:pt x="43719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19"/>
          <p:cNvSpPr/>
          <p:nvPr/>
        </p:nvSpPr>
        <p:spPr>
          <a:xfrm>
            <a:off x="7778115" y="2451735"/>
            <a:ext cx="180023" cy="145733"/>
          </a:xfrm>
          <a:custGeom>
            <a:avLst/>
            <a:gdLst/>
            <a:ahLst/>
            <a:cxnLst/>
            <a:rect l="0" t="0" r="0" b="0"/>
            <a:pathLst>
              <a:path w="180023" h="145733">
                <a:moveTo>
                  <a:pt x="0" y="0"/>
                </a:moveTo>
                <a:lnTo>
                  <a:pt x="23863" y="11931"/>
                </a:lnTo>
                <a:lnTo>
                  <a:pt x="28291" y="14622"/>
                </a:lnTo>
                <a:lnTo>
                  <a:pt x="32195" y="17368"/>
                </a:lnTo>
                <a:lnTo>
                  <a:pt x="35752" y="20151"/>
                </a:lnTo>
                <a:lnTo>
                  <a:pt x="39074" y="22959"/>
                </a:lnTo>
                <a:lnTo>
                  <a:pt x="42242" y="25783"/>
                </a:lnTo>
                <a:lnTo>
                  <a:pt x="45306" y="28619"/>
                </a:lnTo>
                <a:lnTo>
                  <a:pt x="63272" y="46262"/>
                </a:lnTo>
                <a:lnTo>
                  <a:pt x="69803" y="51796"/>
                </a:lnTo>
                <a:lnTo>
                  <a:pt x="76063" y="56438"/>
                </a:lnTo>
                <a:lnTo>
                  <a:pt x="82141" y="60485"/>
                </a:lnTo>
                <a:lnTo>
                  <a:pt x="87145" y="65088"/>
                </a:lnTo>
                <a:lnTo>
                  <a:pt x="91434" y="70062"/>
                </a:lnTo>
                <a:lnTo>
                  <a:pt x="95246" y="75283"/>
                </a:lnTo>
                <a:lnTo>
                  <a:pt x="98739" y="79716"/>
                </a:lnTo>
                <a:lnTo>
                  <a:pt x="102021" y="83624"/>
                </a:lnTo>
                <a:lnTo>
                  <a:pt x="105161" y="87181"/>
                </a:lnTo>
                <a:lnTo>
                  <a:pt x="109160" y="90506"/>
                </a:lnTo>
                <a:lnTo>
                  <a:pt x="113731" y="93675"/>
                </a:lnTo>
                <a:lnTo>
                  <a:pt x="118683" y="96739"/>
                </a:lnTo>
                <a:lnTo>
                  <a:pt x="122937" y="100688"/>
                </a:lnTo>
                <a:lnTo>
                  <a:pt x="126725" y="105225"/>
                </a:lnTo>
                <a:lnTo>
                  <a:pt x="135099" y="117093"/>
                </a:lnTo>
                <a:lnTo>
                  <a:pt x="137691" y="119019"/>
                </a:lnTo>
                <a:lnTo>
                  <a:pt x="141324" y="121256"/>
                </a:lnTo>
                <a:lnTo>
                  <a:pt x="145650" y="123700"/>
                </a:lnTo>
                <a:lnTo>
                  <a:pt x="149487" y="127234"/>
                </a:lnTo>
                <a:lnTo>
                  <a:pt x="152999" y="131495"/>
                </a:lnTo>
                <a:lnTo>
                  <a:pt x="156292" y="136241"/>
                </a:lnTo>
                <a:lnTo>
                  <a:pt x="159440" y="139404"/>
                </a:lnTo>
                <a:lnTo>
                  <a:pt x="162490" y="141514"/>
                </a:lnTo>
                <a:lnTo>
                  <a:pt x="165476" y="142920"/>
                </a:lnTo>
                <a:lnTo>
                  <a:pt x="168420" y="143857"/>
                </a:lnTo>
                <a:lnTo>
                  <a:pt x="171336" y="144482"/>
                </a:lnTo>
                <a:lnTo>
                  <a:pt x="180022" y="1457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20"/>
          <p:cNvSpPr/>
          <p:nvPr/>
        </p:nvSpPr>
        <p:spPr>
          <a:xfrm>
            <a:off x="7863840" y="2391727"/>
            <a:ext cx="214313" cy="205741"/>
          </a:xfrm>
          <a:custGeom>
            <a:avLst/>
            <a:gdLst/>
            <a:ahLst/>
            <a:cxnLst/>
            <a:rect l="0" t="0" r="0" b="0"/>
            <a:pathLst>
              <a:path w="214313" h="205741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39" y="6785"/>
                </a:lnTo>
                <a:lnTo>
                  <a:pt x="4551" y="7381"/>
                </a:lnTo>
                <a:lnTo>
                  <a:pt x="6843" y="9683"/>
                </a:lnTo>
                <a:lnTo>
                  <a:pt x="9325" y="13123"/>
                </a:lnTo>
                <a:lnTo>
                  <a:pt x="11931" y="17321"/>
                </a:lnTo>
                <a:lnTo>
                  <a:pt x="14621" y="21072"/>
                </a:lnTo>
                <a:lnTo>
                  <a:pt x="17368" y="24526"/>
                </a:lnTo>
                <a:lnTo>
                  <a:pt x="20151" y="27781"/>
                </a:lnTo>
                <a:lnTo>
                  <a:pt x="30864" y="41557"/>
                </a:lnTo>
                <a:lnTo>
                  <a:pt x="37721" y="50565"/>
                </a:lnTo>
                <a:lnTo>
                  <a:pt x="46101" y="60380"/>
                </a:lnTo>
                <a:lnTo>
                  <a:pt x="55500" y="70733"/>
                </a:lnTo>
                <a:lnTo>
                  <a:pt x="65574" y="81446"/>
                </a:lnTo>
                <a:lnTo>
                  <a:pt x="73243" y="90492"/>
                </a:lnTo>
                <a:lnTo>
                  <a:pt x="79309" y="98428"/>
                </a:lnTo>
                <a:lnTo>
                  <a:pt x="84305" y="105624"/>
                </a:lnTo>
                <a:lnTo>
                  <a:pt x="89541" y="112326"/>
                </a:lnTo>
                <a:lnTo>
                  <a:pt x="94936" y="118699"/>
                </a:lnTo>
                <a:lnTo>
                  <a:pt x="100438" y="124852"/>
                </a:lnTo>
                <a:lnTo>
                  <a:pt x="106963" y="130860"/>
                </a:lnTo>
                <a:lnTo>
                  <a:pt x="114171" y="136770"/>
                </a:lnTo>
                <a:lnTo>
                  <a:pt x="121834" y="142615"/>
                </a:lnTo>
                <a:lnTo>
                  <a:pt x="127895" y="147464"/>
                </a:lnTo>
                <a:lnTo>
                  <a:pt x="132888" y="151649"/>
                </a:lnTo>
                <a:lnTo>
                  <a:pt x="137170" y="155392"/>
                </a:lnTo>
                <a:lnTo>
                  <a:pt x="143834" y="160745"/>
                </a:lnTo>
                <a:lnTo>
                  <a:pt x="161398" y="174312"/>
                </a:lnTo>
                <a:lnTo>
                  <a:pt x="169512" y="180026"/>
                </a:lnTo>
                <a:lnTo>
                  <a:pt x="176825" y="184787"/>
                </a:lnTo>
                <a:lnTo>
                  <a:pt x="183606" y="188914"/>
                </a:lnTo>
                <a:lnTo>
                  <a:pt x="190031" y="191665"/>
                </a:lnTo>
                <a:lnTo>
                  <a:pt x="196220" y="193499"/>
                </a:lnTo>
                <a:lnTo>
                  <a:pt x="202251" y="194722"/>
                </a:lnTo>
                <a:lnTo>
                  <a:pt x="206271" y="196490"/>
                </a:lnTo>
                <a:lnTo>
                  <a:pt x="208951" y="198621"/>
                </a:lnTo>
                <a:lnTo>
                  <a:pt x="214312" y="2057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Corresponding Angles are congruent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3375" y="1227138"/>
            <a:ext cx="8477250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MARTPenAnnotation164"/>
          <p:cNvSpPr/>
          <p:nvPr/>
        </p:nvSpPr>
        <p:spPr>
          <a:xfrm>
            <a:off x="3869054" y="2470103"/>
            <a:ext cx="531497" cy="247380"/>
          </a:xfrm>
          <a:custGeom>
            <a:avLst/>
            <a:gdLst/>
            <a:ahLst/>
            <a:cxnLst/>
            <a:rect l="0" t="0" r="0" b="0"/>
            <a:pathLst>
              <a:path w="531497" h="247380">
                <a:moveTo>
                  <a:pt x="0" y="247379"/>
                </a:moveTo>
                <a:lnTo>
                  <a:pt x="0" y="239998"/>
                </a:lnTo>
                <a:lnTo>
                  <a:pt x="4551" y="234609"/>
                </a:lnTo>
                <a:lnTo>
                  <a:pt x="5892" y="232198"/>
                </a:lnTo>
                <a:lnTo>
                  <a:pt x="7382" y="226980"/>
                </a:lnTo>
                <a:lnTo>
                  <a:pt x="10584" y="221485"/>
                </a:lnTo>
                <a:lnTo>
                  <a:pt x="12771" y="218686"/>
                </a:lnTo>
                <a:lnTo>
                  <a:pt x="15201" y="213037"/>
                </a:lnTo>
                <a:lnTo>
                  <a:pt x="15849" y="210197"/>
                </a:lnTo>
                <a:lnTo>
                  <a:pt x="19110" y="204501"/>
                </a:lnTo>
                <a:lnTo>
                  <a:pt x="21312" y="201649"/>
                </a:lnTo>
                <a:lnTo>
                  <a:pt x="23760" y="195940"/>
                </a:lnTo>
                <a:lnTo>
                  <a:pt x="24412" y="193084"/>
                </a:lnTo>
                <a:lnTo>
                  <a:pt x="27678" y="187370"/>
                </a:lnTo>
                <a:lnTo>
                  <a:pt x="32304" y="181656"/>
                </a:lnTo>
                <a:lnTo>
                  <a:pt x="37535" y="175941"/>
                </a:lnTo>
                <a:lnTo>
                  <a:pt x="49776" y="163347"/>
                </a:lnTo>
                <a:lnTo>
                  <a:pt x="55495" y="157605"/>
                </a:lnTo>
                <a:lnTo>
                  <a:pt x="56999" y="155145"/>
                </a:lnTo>
                <a:lnTo>
                  <a:pt x="58670" y="149871"/>
                </a:lnTo>
                <a:lnTo>
                  <a:pt x="61022" y="148084"/>
                </a:lnTo>
                <a:lnTo>
                  <a:pt x="72479" y="144616"/>
                </a:lnTo>
                <a:lnTo>
                  <a:pt x="79203" y="140429"/>
                </a:lnTo>
                <a:lnTo>
                  <a:pt x="88344" y="132717"/>
                </a:lnTo>
                <a:lnTo>
                  <a:pt x="94192" y="127203"/>
                </a:lnTo>
                <a:lnTo>
                  <a:pt x="105708" y="115902"/>
                </a:lnTo>
                <a:lnTo>
                  <a:pt x="113974" y="110205"/>
                </a:lnTo>
                <a:lnTo>
                  <a:pt x="123046" y="104498"/>
                </a:lnTo>
                <a:lnTo>
                  <a:pt x="130252" y="98786"/>
                </a:lnTo>
                <a:lnTo>
                  <a:pt x="137318" y="94025"/>
                </a:lnTo>
                <a:lnTo>
                  <a:pt x="157868" y="81114"/>
                </a:lnTo>
                <a:lnTo>
                  <a:pt x="166205" y="75576"/>
                </a:lnTo>
                <a:lnTo>
                  <a:pt x="172716" y="70931"/>
                </a:lnTo>
                <a:lnTo>
                  <a:pt x="178010" y="66882"/>
                </a:lnTo>
                <a:lnTo>
                  <a:pt x="188971" y="62383"/>
                </a:lnTo>
                <a:lnTo>
                  <a:pt x="199240" y="59431"/>
                </a:lnTo>
                <a:lnTo>
                  <a:pt x="211329" y="52414"/>
                </a:lnTo>
                <a:lnTo>
                  <a:pt x="221242" y="47063"/>
                </a:lnTo>
                <a:lnTo>
                  <a:pt x="231998" y="44050"/>
                </a:lnTo>
                <a:lnTo>
                  <a:pt x="237532" y="43246"/>
                </a:lnTo>
                <a:lnTo>
                  <a:pt x="246223" y="39813"/>
                </a:lnTo>
                <a:lnTo>
                  <a:pt x="249874" y="37564"/>
                </a:lnTo>
                <a:lnTo>
                  <a:pt x="259011" y="35065"/>
                </a:lnTo>
                <a:lnTo>
                  <a:pt x="264114" y="34399"/>
                </a:lnTo>
                <a:lnTo>
                  <a:pt x="279944" y="28579"/>
                </a:lnTo>
                <a:lnTo>
                  <a:pt x="289500" y="24360"/>
                </a:lnTo>
                <a:lnTo>
                  <a:pt x="302657" y="19672"/>
                </a:lnTo>
                <a:lnTo>
                  <a:pt x="312632" y="17588"/>
                </a:lnTo>
                <a:lnTo>
                  <a:pt x="328005" y="16415"/>
                </a:lnTo>
                <a:lnTo>
                  <a:pt x="335645" y="16141"/>
                </a:lnTo>
                <a:lnTo>
                  <a:pt x="344731" y="15116"/>
                </a:lnTo>
                <a:lnTo>
                  <a:pt x="372606" y="11436"/>
                </a:lnTo>
                <a:lnTo>
                  <a:pt x="384612" y="10073"/>
                </a:lnTo>
                <a:lnTo>
                  <a:pt x="394521" y="9165"/>
                </a:lnTo>
                <a:lnTo>
                  <a:pt x="410610" y="8156"/>
                </a:lnTo>
                <a:lnTo>
                  <a:pt x="424112" y="7708"/>
                </a:lnTo>
                <a:lnTo>
                  <a:pt x="428474" y="6636"/>
                </a:lnTo>
                <a:lnTo>
                  <a:pt x="431382" y="4969"/>
                </a:lnTo>
                <a:lnTo>
                  <a:pt x="433320" y="2904"/>
                </a:lnTo>
                <a:lnTo>
                  <a:pt x="435566" y="1528"/>
                </a:lnTo>
                <a:lnTo>
                  <a:pt x="440600" y="0"/>
                </a:lnTo>
                <a:lnTo>
                  <a:pt x="443276" y="545"/>
                </a:lnTo>
                <a:lnTo>
                  <a:pt x="451593" y="4910"/>
                </a:lnTo>
                <a:lnTo>
                  <a:pt x="457248" y="6265"/>
                </a:lnTo>
                <a:lnTo>
                  <a:pt x="471494" y="7206"/>
                </a:lnTo>
                <a:lnTo>
                  <a:pt x="484110" y="7341"/>
                </a:lnTo>
                <a:lnTo>
                  <a:pt x="500475" y="13239"/>
                </a:lnTo>
                <a:lnTo>
                  <a:pt x="510768" y="15127"/>
                </a:lnTo>
                <a:lnTo>
                  <a:pt x="520240" y="15765"/>
                </a:lnTo>
                <a:lnTo>
                  <a:pt x="531496" y="159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65"/>
          <p:cNvSpPr/>
          <p:nvPr/>
        </p:nvSpPr>
        <p:spPr>
          <a:xfrm>
            <a:off x="3886200" y="3635135"/>
            <a:ext cx="685801" cy="222491"/>
          </a:xfrm>
          <a:custGeom>
            <a:avLst/>
            <a:gdLst/>
            <a:ahLst/>
            <a:cxnLst/>
            <a:rect l="0" t="0" r="0" b="0"/>
            <a:pathLst>
              <a:path w="685801" h="222491">
                <a:moveTo>
                  <a:pt x="0" y="222490"/>
                </a:moveTo>
                <a:lnTo>
                  <a:pt x="0" y="215109"/>
                </a:lnTo>
                <a:lnTo>
                  <a:pt x="5079" y="209367"/>
                </a:lnTo>
                <a:lnTo>
                  <a:pt x="9101" y="205168"/>
                </a:lnTo>
                <a:lnTo>
                  <a:pt x="11783" y="201417"/>
                </a:lnTo>
                <a:lnTo>
                  <a:pt x="14761" y="194709"/>
                </a:lnTo>
                <a:lnTo>
                  <a:pt x="17461" y="190634"/>
                </a:lnTo>
                <a:lnTo>
                  <a:pt x="21165" y="186013"/>
                </a:lnTo>
                <a:lnTo>
                  <a:pt x="25540" y="181027"/>
                </a:lnTo>
                <a:lnTo>
                  <a:pt x="32941" y="172946"/>
                </a:lnTo>
                <a:lnTo>
                  <a:pt x="42462" y="163043"/>
                </a:lnTo>
                <a:lnTo>
                  <a:pt x="106225" y="99120"/>
                </a:lnTo>
                <a:lnTo>
                  <a:pt x="112726" y="93571"/>
                </a:lnTo>
                <a:lnTo>
                  <a:pt x="118966" y="88919"/>
                </a:lnTo>
                <a:lnTo>
                  <a:pt x="130026" y="82162"/>
                </a:lnTo>
                <a:lnTo>
                  <a:pt x="141608" y="77406"/>
                </a:lnTo>
                <a:lnTo>
                  <a:pt x="148026" y="72918"/>
                </a:lnTo>
                <a:lnTo>
                  <a:pt x="156787" y="67530"/>
                </a:lnTo>
                <a:lnTo>
                  <a:pt x="184300" y="51384"/>
                </a:lnTo>
                <a:lnTo>
                  <a:pt x="195257" y="44602"/>
                </a:lnTo>
                <a:lnTo>
                  <a:pt x="203514" y="39127"/>
                </a:lnTo>
                <a:lnTo>
                  <a:pt x="209971" y="34526"/>
                </a:lnTo>
                <a:lnTo>
                  <a:pt x="222225" y="29413"/>
                </a:lnTo>
                <a:lnTo>
                  <a:pt x="233069" y="26188"/>
                </a:lnTo>
                <a:lnTo>
                  <a:pt x="241063" y="21579"/>
                </a:lnTo>
                <a:lnTo>
                  <a:pt x="250332" y="16356"/>
                </a:lnTo>
                <a:lnTo>
                  <a:pt x="255470" y="13630"/>
                </a:lnTo>
                <a:lnTo>
                  <a:pt x="268799" y="10600"/>
                </a:lnTo>
                <a:lnTo>
                  <a:pt x="283296" y="8301"/>
                </a:lnTo>
                <a:lnTo>
                  <a:pt x="303120" y="2605"/>
                </a:lnTo>
                <a:lnTo>
                  <a:pt x="318552" y="938"/>
                </a:lnTo>
                <a:lnTo>
                  <a:pt x="332383" y="493"/>
                </a:lnTo>
                <a:lnTo>
                  <a:pt x="370611" y="0"/>
                </a:lnTo>
                <a:lnTo>
                  <a:pt x="388043" y="820"/>
                </a:lnTo>
                <a:lnTo>
                  <a:pt x="403476" y="2320"/>
                </a:lnTo>
                <a:lnTo>
                  <a:pt x="427925" y="5574"/>
                </a:lnTo>
                <a:lnTo>
                  <a:pt x="441966" y="7020"/>
                </a:lnTo>
                <a:lnTo>
                  <a:pt x="452759" y="9311"/>
                </a:lnTo>
                <a:lnTo>
                  <a:pt x="466621" y="12743"/>
                </a:lnTo>
                <a:lnTo>
                  <a:pt x="482531" y="16936"/>
                </a:lnTo>
                <a:lnTo>
                  <a:pt x="502748" y="21595"/>
                </a:lnTo>
                <a:lnTo>
                  <a:pt x="523488" y="24586"/>
                </a:lnTo>
                <a:lnTo>
                  <a:pt x="527109" y="25784"/>
                </a:lnTo>
                <a:lnTo>
                  <a:pt x="536757" y="31068"/>
                </a:lnTo>
                <a:lnTo>
                  <a:pt x="542723" y="32638"/>
                </a:lnTo>
                <a:lnTo>
                  <a:pt x="560052" y="33784"/>
                </a:lnTo>
                <a:lnTo>
                  <a:pt x="562915" y="34773"/>
                </a:lnTo>
                <a:lnTo>
                  <a:pt x="571496" y="39764"/>
                </a:lnTo>
                <a:lnTo>
                  <a:pt x="580071" y="42619"/>
                </a:lnTo>
                <a:lnTo>
                  <a:pt x="588962" y="49094"/>
                </a:lnTo>
                <a:lnTo>
                  <a:pt x="595551" y="55206"/>
                </a:lnTo>
                <a:lnTo>
                  <a:pt x="598011" y="56675"/>
                </a:lnTo>
                <a:lnTo>
                  <a:pt x="603285" y="58306"/>
                </a:lnTo>
                <a:lnTo>
                  <a:pt x="611609" y="59225"/>
                </a:lnTo>
                <a:lnTo>
                  <a:pt x="614432" y="60307"/>
                </a:lnTo>
                <a:lnTo>
                  <a:pt x="622955" y="65427"/>
                </a:lnTo>
                <a:lnTo>
                  <a:pt x="631513" y="68320"/>
                </a:lnTo>
                <a:lnTo>
                  <a:pt x="640398" y="74808"/>
                </a:lnTo>
                <a:lnTo>
                  <a:pt x="641244" y="75458"/>
                </a:lnTo>
                <a:lnTo>
                  <a:pt x="657550" y="76643"/>
                </a:lnTo>
                <a:lnTo>
                  <a:pt x="661497" y="79246"/>
                </a:lnTo>
                <a:lnTo>
                  <a:pt x="663883" y="81274"/>
                </a:lnTo>
                <a:lnTo>
                  <a:pt x="666426" y="82626"/>
                </a:lnTo>
                <a:lnTo>
                  <a:pt x="675616" y="84974"/>
                </a:lnTo>
                <a:lnTo>
                  <a:pt x="685800" y="853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66"/>
          <p:cNvSpPr/>
          <p:nvPr/>
        </p:nvSpPr>
        <p:spPr>
          <a:xfrm>
            <a:off x="4554854" y="3720465"/>
            <a:ext cx="334329" cy="377190"/>
          </a:xfrm>
          <a:custGeom>
            <a:avLst/>
            <a:gdLst/>
            <a:ahLst/>
            <a:cxnLst/>
            <a:rect l="0" t="0" r="0" b="0"/>
            <a:pathLst>
              <a:path w="334329" h="377190">
                <a:moveTo>
                  <a:pt x="0" y="0"/>
                </a:moveTo>
                <a:lnTo>
                  <a:pt x="4551" y="4551"/>
                </a:lnTo>
                <a:lnTo>
                  <a:pt x="6844" y="4939"/>
                </a:lnTo>
                <a:lnTo>
                  <a:pt x="9325" y="4245"/>
                </a:lnTo>
                <a:lnTo>
                  <a:pt x="11932" y="2830"/>
                </a:lnTo>
                <a:lnTo>
                  <a:pt x="17368" y="1257"/>
                </a:lnTo>
                <a:lnTo>
                  <a:pt x="20152" y="838"/>
                </a:lnTo>
                <a:lnTo>
                  <a:pt x="22959" y="1511"/>
                </a:lnTo>
                <a:lnTo>
                  <a:pt x="31462" y="6057"/>
                </a:lnTo>
                <a:lnTo>
                  <a:pt x="40967" y="8779"/>
                </a:lnTo>
                <a:lnTo>
                  <a:pt x="50276" y="12792"/>
                </a:lnTo>
                <a:lnTo>
                  <a:pt x="58222" y="15210"/>
                </a:lnTo>
                <a:lnTo>
                  <a:pt x="68051" y="16572"/>
                </a:lnTo>
                <a:lnTo>
                  <a:pt x="76996" y="16975"/>
                </a:lnTo>
                <a:lnTo>
                  <a:pt x="79906" y="17032"/>
                </a:lnTo>
                <a:lnTo>
                  <a:pt x="82798" y="18022"/>
                </a:lnTo>
                <a:lnTo>
                  <a:pt x="91420" y="23014"/>
                </a:lnTo>
                <a:lnTo>
                  <a:pt x="97146" y="24516"/>
                </a:lnTo>
                <a:lnTo>
                  <a:pt x="105725" y="25361"/>
                </a:lnTo>
                <a:lnTo>
                  <a:pt x="108584" y="26432"/>
                </a:lnTo>
                <a:lnTo>
                  <a:pt x="117158" y="31538"/>
                </a:lnTo>
                <a:lnTo>
                  <a:pt x="125730" y="34427"/>
                </a:lnTo>
                <a:lnTo>
                  <a:pt x="131445" y="38478"/>
                </a:lnTo>
                <a:lnTo>
                  <a:pt x="135255" y="39939"/>
                </a:lnTo>
                <a:lnTo>
                  <a:pt x="144569" y="41563"/>
                </a:lnTo>
                <a:lnTo>
                  <a:pt x="152518" y="44825"/>
                </a:lnTo>
                <a:lnTo>
                  <a:pt x="155972" y="47028"/>
                </a:lnTo>
                <a:lnTo>
                  <a:pt x="163036" y="52307"/>
                </a:lnTo>
                <a:lnTo>
                  <a:pt x="183586" y="68332"/>
                </a:lnTo>
                <a:lnTo>
                  <a:pt x="191923" y="74130"/>
                </a:lnTo>
                <a:lnTo>
                  <a:pt x="198434" y="77995"/>
                </a:lnTo>
                <a:lnTo>
                  <a:pt x="208208" y="83241"/>
                </a:lnTo>
                <a:lnTo>
                  <a:pt x="215727" y="88749"/>
                </a:lnTo>
                <a:lnTo>
                  <a:pt x="225315" y="97204"/>
                </a:lnTo>
                <a:lnTo>
                  <a:pt x="233102" y="103655"/>
                </a:lnTo>
                <a:lnTo>
                  <a:pt x="244572" y="111474"/>
                </a:lnTo>
                <a:lnTo>
                  <a:pt x="254114" y="121299"/>
                </a:lnTo>
                <a:lnTo>
                  <a:pt x="257992" y="126586"/>
                </a:lnTo>
                <a:lnTo>
                  <a:pt x="261530" y="130110"/>
                </a:lnTo>
                <a:lnTo>
                  <a:pt x="264841" y="132460"/>
                </a:lnTo>
                <a:lnTo>
                  <a:pt x="268001" y="134026"/>
                </a:lnTo>
                <a:lnTo>
                  <a:pt x="270108" y="136024"/>
                </a:lnTo>
                <a:lnTo>
                  <a:pt x="271512" y="138307"/>
                </a:lnTo>
                <a:lnTo>
                  <a:pt x="274977" y="146242"/>
                </a:lnTo>
                <a:lnTo>
                  <a:pt x="282867" y="162469"/>
                </a:lnTo>
                <a:lnTo>
                  <a:pt x="286686" y="169272"/>
                </a:lnTo>
                <a:lnTo>
                  <a:pt x="293469" y="179372"/>
                </a:lnTo>
                <a:lnTo>
                  <a:pt x="302642" y="190413"/>
                </a:lnTo>
                <a:lnTo>
                  <a:pt x="305584" y="196474"/>
                </a:lnTo>
                <a:lnTo>
                  <a:pt x="308498" y="204325"/>
                </a:lnTo>
                <a:lnTo>
                  <a:pt x="311393" y="213369"/>
                </a:lnTo>
                <a:lnTo>
                  <a:pt x="313323" y="222256"/>
                </a:lnTo>
                <a:lnTo>
                  <a:pt x="314610" y="231038"/>
                </a:lnTo>
                <a:lnTo>
                  <a:pt x="316039" y="246511"/>
                </a:lnTo>
                <a:lnTo>
                  <a:pt x="316675" y="256563"/>
                </a:lnTo>
                <a:lnTo>
                  <a:pt x="317032" y="267577"/>
                </a:lnTo>
                <a:lnTo>
                  <a:pt x="318035" y="270777"/>
                </a:lnTo>
                <a:lnTo>
                  <a:pt x="323045" y="279832"/>
                </a:lnTo>
                <a:lnTo>
                  <a:pt x="324550" y="285659"/>
                </a:lnTo>
                <a:lnTo>
                  <a:pt x="325399" y="294296"/>
                </a:lnTo>
                <a:lnTo>
                  <a:pt x="326470" y="297162"/>
                </a:lnTo>
                <a:lnTo>
                  <a:pt x="331576" y="305747"/>
                </a:lnTo>
                <a:lnTo>
                  <a:pt x="333105" y="311465"/>
                </a:lnTo>
                <a:lnTo>
                  <a:pt x="333513" y="317181"/>
                </a:lnTo>
                <a:lnTo>
                  <a:pt x="333784" y="324801"/>
                </a:lnTo>
                <a:lnTo>
                  <a:pt x="334280" y="351671"/>
                </a:lnTo>
                <a:lnTo>
                  <a:pt x="334328" y="37718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67"/>
          <p:cNvSpPr/>
          <p:nvPr/>
        </p:nvSpPr>
        <p:spPr>
          <a:xfrm>
            <a:off x="4417695" y="2537460"/>
            <a:ext cx="459080" cy="394336"/>
          </a:xfrm>
          <a:custGeom>
            <a:avLst/>
            <a:gdLst/>
            <a:ahLst/>
            <a:cxnLst/>
            <a:rect l="0" t="0" r="0" b="0"/>
            <a:pathLst>
              <a:path w="459080" h="394336">
                <a:moveTo>
                  <a:pt x="0" y="0"/>
                </a:moveTo>
                <a:lnTo>
                  <a:pt x="18203" y="4551"/>
                </a:lnTo>
                <a:lnTo>
                  <a:pt x="33090" y="5891"/>
                </a:lnTo>
                <a:lnTo>
                  <a:pt x="52540" y="6785"/>
                </a:lnTo>
                <a:lnTo>
                  <a:pt x="75031" y="7380"/>
                </a:lnTo>
                <a:lnTo>
                  <a:pt x="103361" y="10635"/>
                </a:lnTo>
                <a:lnTo>
                  <a:pt x="135582" y="15663"/>
                </a:lnTo>
                <a:lnTo>
                  <a:pt x="170398" y="21872"/>
                </a:lnTo>
                <a:lnTo>
                  <a:pt x="205038" y="31726"/>
                </a:lnTo>
                <a:lnTo>
                  <a:pt x="239562" y="44011"/>
                </a:lnTo>
                <a:lnTo>
                  <a:pt x="274008" y="57915"/>
                </a:lnTo>
                <a:lnTo>
                  <a:pt x="304591" y="74805"/>
                </a:lnTo>
                <a:lnTo>
                  <a:pt x="332601" y="93685"/>
                </a:lnTo>
                <a:lnTo>
                  <a:pt x="358894" y="113891"/>
                </a:lnTo>
                <a:lnTo>
                  <a:pt x="381185" y="136888"/>
                </a:lnTo>
                <a:lnTo>
                  <a:pt x="400808" y="161743"/>
                </a:lnTo>
                <a:lnTo>
                  <a:pt x="418653" y="187839"/>
                </a:lnTo>
                <a:lnTo>
                  <a:pt x="431502" y="212856"/>
                </a:lnTo>
                <a:lnTo>
                  <a:pt x="441020" y="237154"/>
                </a:lnTo>
                <a:lnTo>
                  <a:pt x="448318" y="260972"/>
                </a:lnTo>
                <a:lnTo>
                  <a:pt x="453184" y="283519"/>
                </a:lnTo>
                <a:lnTo>
                  <a:pt x="456428" y="305218"/>
                </a:lnTo>
                <a:lnTo>
                  <a:pt x="458590" y="326351"/>
                </a:lnTo>
                <a:lnTo>
                  <a:pt x="459079" y="343297"/>
                </a:lnTo>
                <a:lnTo>
                  <a:pt x="458453" y="357452"/>
                </a:lnTo>
                <a:lnTo>
                  <a:pt x="454342" y="3943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68"/>
          <p:cNvSpPr/>
          <p:nvPr/>
        </p:nvSpPr>
        <p:spPr>
          <a:xfrm>
            <a:off x="4700587" y="3660457"/>
            <a:ext cx="171451" cy="248604"/>
          </a:xfrm>
          <a:custGeom>
            <a:avLst/>
            <a:gdLst/>
            <a:ahLst/>
            <a:cxnLst/>
            <a:rect l="0" t="0" r="0" b="0"/>
            <a:pathLst>
              <a:path w="171451" h="248604">
                <a:moveTo>
                  <a:pt x="0" y="248603"/>
                </a:moveTo>
                <a:lnTo>
                  <a:pt x="0" y="244052"/>
                </a:lnTo>
                <a:lnTo>
                  <a:pt x="953" y="241759"/>
                </a:lnTo>
                <a:lnTo>
                  <a:pt x="6844" y="233028"/>
                </a:lnTo>
                <a:lnTo>
                  <a:pt x="9325" y="228695"/>
                </a:lnTo>
                <a:lnTo>
                  <a:pt x="11931" y="223901"/>
                </a:lnTo>
                <a:lnTo>
                  <a:pt x="14622" y="219752"/>
                </a:lnTo>
                <a:lnTo>
                  <a:pt x="17368" y="216034"/>
                </a:lnTo>
                <a:lnTo>
                  <a:pt x="20151" y="212603"/>
                </a:lnTo>
                <a:lnTo>
                  <a:pt x="22959" y="208410"/>
                </a:lnTo>
                <a:lnTo>
                  <a:pt x="25783" y="203710"/>
                </a:lnTo>
                <a:lnTo>
                  <a:pt x="28619" y="198672"/>
                </a:lnTo>
                <a:lnTo>
                  <a:pt x="32414" y="192455"/>
                </a:lnTo>
                <a:lnTo>
                  <a:pt x="41711" y="177928"/>
                </a:lnTo>
                <a:lnTo>
                  <a:pt x="45905" y="171006"/>
                </a:lnTo>
                <a:lnTo>
                  <a:pt x="49654" y="164487"/>
                </a:lnTo>
                <a:lnTo>
                  <a:pt x="53105" y="158235"/>
                </a:lnTo>
                <a:lnTo>
                  <a:pt x="58263" y="151210"/>
                </a:lnTo>
                <a:lnTo>
                  <a:pt x="64560" y="143670"/>
                </a:lnTo>
                <a:lnTo>
                  <a:pt x="71615" y="135785"/>
                </a:lnTo>
                <a:lnTo>
                  <a:pt x="79176" y="125766"/>
                </a:lnTo>
                <a:lnTo>
                  <a:pt x="87074" y="114324"/>
                </a:lnTo>
                <a:lnTo>
                  <a:pt x="95197" y="101933"/>
                </a:lnTo>
                <a:lnTo>
                  <a:pt x="102517" y="91768"/>
                </a:lnTo>
                <a:lnTo>
                  <a:pt x="109302" y="83086"/>
                </a:lnTo>
                <a:lnTo>
                  <a:pt x="115731" y="75394"/>
                </a:lnTo>
                <a:lnTo>
                  <a:pt x="121921" y="67407"/>
                </a:lnTo>
                <a:lnTo>
                  <a:pt x="127953" y="59226"/>
                </a:lnTo>
                <a:lnTo>
                  <a:pt x="133880" y="50914"/>
                </a:lnTo>
                <a:lnTo>
                  <a:pt x="139736" y="43468"/>
                </a:lnTo>
                <a:lnTo>
                  <a:pt x="145545" y="36599"/>
                </a:lnTo>
                <a:lnTo>
                  <a:pt x="156126" y="24838"/>
                </a:lnTo>
                <a:lnTo>
                  <a:pt x="169244" y="10903"/>
                </a:lnTo>
                <a:lnTo>
                  <a:pt x="169979" y="9174"/>
                </a:lnTo>
                <a:lnTo>
                  <a:pt x="170469" y="7068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69"/>
          <p:cNvSpPr/>
          <p:nvPr/>
        </p:nvSpPr>
        <p:spPr>
          <a:xfrm>
            <a:off x="4649152" y="2511742"/>
            <a:ext cx="282894" cy="222886"/>
          </a:xfrm>
          <a:custGeom>
            <a:avLst/>
            <a:gdLst/>
            <a:ahLst/>
            <a:cxnLst/>
            <a:rect l="0" t="0" r="0" b="0"/>
            <a:pathLst>
              <a:path w="282894" h="222886">
                <a:moveTo>
                  <a:pt x="0" y="222885"/>
                </a:moveTo>
                <a:lnTo>
                  <a:pt x="49092" y="173793"/>
                </a:lnTo>
                <a:lnTo>
                  <a:pt x="55588" y="168249"/>
                </a:lnTo>
                <a:lnTo>
                  <a:pt x="62777" y="162649"/>
                </a:lnTo>
                <a:lnTo>
                  <a:pt x="70426" y="157010"/>
                </a:lnTo>
                <a:lnTo>
                  <a:pt x="86545" y="145665"/>
                </a:lnTo>
                <a:lnTo>
                  <a:pt x="94844" y="139972"/>
                </a:lnTo>
                <a:lnTo>
                  <a:pt x="102282" y="133320"/>
                </a:lnTo>
                <a:lnTo>
                  <a:pt x="109145" y="126028"/>
                </a:lnTo>
                <a:lnTo>
                  <a:pt x="115626" y="118308"/>
                </a:lnTo>
                <a:lnTo>
                  <a:pt x="122804" y="111257"/>
                </a:lnTo>
                <a:lnTo>
                  <a:pt x="130447" y="104652"/>
                </a:lnTo>
                <a:lnTo>
                  <a:pt x="138399" y="98343"/>
                </a:lnTo>
                <a:lnTo>
                  <a:pt x="146559" y="91279"/>
                </a:lnTo>
                <a:lnTo>
                  <a:pt x="154856" y="83713"/>
                </a:lnTo>
                <a:lnTo>
                  <a:pt x="163245" y="75811"/>
                </a:lnTo>
                <a:lnTo>
                  <a:pt x="171695" y="68638"/>
                </a:lnTo>
                <a:lnTo>
                  <a:pt x="180186" y="61951"/>
                </a:lnTo>
                <a:lnTo>
                  <a:pt x="188704" y="55588"/>
                </a:lnTo>
                <a:lnTo>
                  <a:pt x="196287" y="50394"/>
                </a:lnTo>
                <a:lnTo>
                  <a:pt x="203248" y="45979"/>
                </a:lnTo>
                <a:lnTo>
                  <a:pt x="209794" y="42082"/>
                </a:lnTo>
                <a:lnTo>
                  <a:pt x="216063" y="37580"/>
                </a:lnTo>
                <a:lnTo>
                  <a:pt x="222147" y="32673"/>
                </a:lnTo>
                <a:lnTo>
                  <a:pt x="228108" y="27497"/>
                </a:lnTo>
                <a:lnTo>
                  <a:pt x="233987" y="23094"/>
                </a:lnTo>
                <a:lnTo>
                  <a:pt x="239811" y="19206"/>
                </a:lnTo>
                <a:lnTo>
                  <a:pt x="245599" y="15662"/>
                </a:lnTo>
                <a:lnTo>
                  <a:pt x="251363" y="12346"/>
                </a:lnTo>
                <a:lnTo>
                  <a:pt x="262847" y="6122"/>
                </a:lnTo>
                <a:lnTo>
                  <a:pt x="267624" y="4081"/>
                </a:lnTo>
                <a:lnTo>
                  <a:pt x="271761" y="2721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70"/>
          <p:cNvSpPr/>
          <p:nvPr/>
        </p:nvSpPr>
        <p:spPr>
          <a:xfrm>
            <a:off x="3911917" y="3874770"/>
            <a:ext cx="677229" cy="548641"/>
          </a:xfrm>
          <a:custGeom>
            <a:avLst/>
            <a:gdLst/>
            <a:ahLst/>
            <a:cxnLst/>
            <a:rect l="0" t="0" r="0" b="0"/>
            <a:pathLst>
              <a:path w="677229" h="548641">
                <a:moveTo>
                  <a:pt x="0" y="0"/>
                </a:moveTo>
                <a:lnTo>
                  <a:pt x="0" y="11931"/>
                </a:lnTo>
                <a:lnTo>
                  <a:pt x="5891" y="28850"/>
                </a:lnTo>
                <a:lnTo>
                  <a:pt x="7778" y="39239"/>
                </a:lnTo>
                <a:lnTo>
                  <a:pt x="9290" y="50255"/>
                </a:lnTo>
                <a:lnTo>
                  <a:pt x="13019" y="63293"/>
                </a:lnTo>
                <a:lnTo>
                  <a:pt x="15311" y="76073"/>
                </a:lnTo>
                <a:lnTo>
                  <a:pt x="16330" y="88102"/>
                </a:lnTo>
                <a:lnTo>
                  <a:pt x="16783" y="99799"/>
                </a:lnTo>
                <a:lnTo>
                  <a:pt x="19524" y="113887"/>
                </a:lnTo>
                <a:lnTo>
                  <a:pt x="22965" y="128722"/>
                </a:lnTo>
                <a:lnTo>
                  <a:pt x="24494" y="141665"/>
                </a:lnTo>
                <a:lnTo>
                  <a:pt x="25855" y="149688"/>
                </a:lnTo>
                <a:lnTo>
                  <a:pt x="27714" y="158847"/>
                </a:lnTo>
                <a:lnTo>
                  <a:pt x="29906" y="168763"/>
                </a:lnTo>
                <a:lnTo>
                  <a:pt x="34882" y="184860"/>
                </a:lnTo>
                <a:lnTo>
                  <a:pt x="41221" y="199318"/>
                </a:lnTo>
                <a:lnTo>
                  <a:pt x="50388" y="215268"/>
                </a:lnTo>
                <a:lnTo>
                  <a:pt x="55732" y="229342"/>
                </a:lnTo>
                <a:lnTo>
                  <a:pt x="59060" y="241947"/>
                </a:lnTo>
                <a:lnTo>
                  <a:pt x="63714" y="253900"/>
                </a:lnTo>
                <a:lnTo>
                  <a:pt x="71497" y="265562"/>
                </a:lnTo>
                <a:lnTo>
                  <a:pt x="82259" y="278047"/>
                </a:lnTo>
                <a:lnTo>
                  <a:pt x="96567" y="293121"/>
                </a:lnTo>
                <a:lnTo>
                  <a:pt x="121349" y="318435"/>
                </a:lnTo>
                <a:lnTo>
                  <a:pt x="143138" y="340290"/>
                </a:lnTo>
                <a:lnTo>
                  <a:pt x="160098" y="352709"/>
                </a:lnTo>
                <a:lnTo>
                  <a:pt x="177188" y="366973"/>
                </a:lnTo>
                <a:lnTo>
                  <a:pt x="194138" y="382968"/>
                </a:lnTo>
                <a:lnTo>
                  <a:pt x="204076" y="392775"/>
                </a:lnTo>
                <a:lnTo>
                  <a:pt x="214156" y="399963"/>
                </a:lnTo>
                <a:lnTo>
                  <a:pt x="227543" y="408564"/>
                </a:lnTo>
                <a:lnTo>
                  <a:pt x="243135" y="418108"/>
                </a:lnTo>
                <a:lnTo>
                  <a:pt x="261150" y="428281"/>
                </a:lnTo>
                <a:lnTo>
                  <a:pt x="317196" y="457944"/>
                </a:lnTo>
                <a:lnTo>
                  <a:pt x="393989" y="497019"/>
                </a:lnTo>
                <a:lnTo>
                  <a:pt x="405611" y="501885"/>
                </a:lnTo>
                <a:lnTo>
                  <a:pt x="443421" y="509815"/>
                </a:lnTo>
                <a:lnTo>
                  <a:pt x="459332" y="514874"/>
                </a:lnTo>
                <a:lnTo>
                  <a:pt x="476458" y="520538"/>
                </a:lnTo>
                <a:lnTo>
                  <a:pt x="485127" y="522815"/>
                </a:lnTo>
                <a:lnTo>
                  <a:pt x="500717" y="528499"/>
                </a:lnTo>
                <a:lnTo>
                  <a:pt x="520512" y="530903"/>
                </a:lnTo>
                <a:lnTo>
                  <a:pt x="524173" y="531100"/>
                </a:lnTo>
                <a:lnTo>
                  <a:pt x="527566" y="532184"/>
                </a:lnTo>
                <a:lnTo>
                  <a:pt x="537845" y="537308"/>
                </a:lnTo>
                <a:lnTo>
                  <a:pt x="553485" y="539250"/>
                </a:lnTo>
                <a:lnTo>
                  <a:pt x="567939" y="539704"/>
                </a:lnTo>
                <a:lnTo>
                  <a:pt x="581347" y="542446"/>
                </a:lnTo>
                <a:lnTo>
                  <a:pt x="593657" y="545887"/>
                </a:lnTo>
                <a:lnTo>
                  <a:pt x="611297" y="547824"/>
                </a:lnTo>
                <a:lnTo>
                  <a:pt x="630951" y="548532"/>
                </a:lnTo>
                <a:lnTo>
                  <a:pt x="677228" y="5486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71"/>
          <p:cNvSpPr/>
          <p:nvPr/>
        </p:nvSpPr>
        <p:spPr>
          <a:xfrm>
            <a:off x="4066222" y="4140517"/>
            <a:ext cx="205741" cy="257176"/>
          </a:xfrm>
          <a:custGeom>
            <a:avLst/>
            <a:gdLst/>
            <a:ahLst/>
            <a:cxnLst/>
            <a:rect l="0" t="0" r="0" b="0"/>
            <a:pathLst>
              <a:path w="205741" h="257176">
                <a:moveTo>
                  <a:pt x="205740" y="0"/>
                </a:moveTo>
                <a:lnTo>
                  <a:pt x="196639" y="0"/>
                </a:lnTo>
                <a:lnTo>
                  <a:pt x="193005" y="953"/>
                </a:lnTo>
                <a:lnTo>
                  <a:pt x="189630" y="2540"/>
                </a:lnTo>
                <a:lnTo>
                  <a:pt x="186427" y="4551"/>
                </a:lnTo>
                <a:lnTo>
                  <a:pt x="182388" y="8749"/>
                </a:lnTo>
                <a:lnTo>
                  <a:pt x="177789" y="14405"/>
                </a:lnTo>
                <a:lnTo>
                  <a:pt x="172819" y="21034"/>
                </a:lnTo>
                <a:lnTo>
                  <a:pt x="168552" y="27357"/>
                </a:lnTo>
                <a:lnTo>
                  <a:pt x="164756" y="33478"/>
                </a:lnTo>
                <a:lnTo>
                  <a:pt x="161272" y="39464"/>
                </a:lnTo>
                <a:lnTo>
                  <a:pt x="154862" y="51194"/>
                </a:lnTo>
                <a:lnTo>
                  <a:pt x="142985" y="74248"/>
                </a:lnTo>
                <a:lnTo>
                  <a:pt x="139138" y="79978"/>
                </a:lnTo>
                <a:lnTo>
                  <a:pt x="134669" y="85704"/>
                </a:lnTo>
                <a:lnTo>
                  <a:pt x="129784" y="91426"/>
                </a:lnTo>
                <a:lnTo>
                  <a:pt x="120813" y="104766"/>
                </a:lnTo>
                <a:lnTo>
                  <a:pt x="95604" y="144988"/>
                </a:lnTo>
                <a:lnTo>
                  <a:pt x="84692" y="160476"/>
                </a:lnTo>
                <a:lnTo>
                  <a:pt x="75511" y="171754"/>
                </a:lnTo>
                <a:lnTo>
                  <a:pt x="67486" y="180225"/>
                </a:lnTo>
                <a:lnTo>
                  <a:pt x="61183" y="187778"/>
                </a:lnTo>
                <a:lnTo>
                  <a:pt x="56029" y="194717"/>
                </a:lnTo>
                <a:lnTo>
                  <a:pt x="51640" y="201249"/>
                </a:lnTo>
                <a:lnTo>
                  <a:pt x="45857" y="207509"/>
                </a:lnTo>
                <a:lnTo>
                  <a:pt x="39144" y="213586"/>
                </a:lnTo>
                <a:lnTo>
                  <a:pt x="31811" y="219543"/>
                </a:lnTo>
                <a:lnTo>
                  <a:pt x="25970" y="225420"/>
                </a:lnTo>
                <a:lnTo>
                  <a:pt x="21123" y="231242"/>
                </a:lnTo>
                <a:lnTo>
                  <a:pt x="16940" y="237029"/>
                </a:lnTo>
                <a:lnTo>
                  <a:pt x="13198" y="240887"/>
                </a:lnTo>
                <a:lnTo>
                  <a:pt x="9751" y="243459"/>
                </a:lnTo>
                <a:lnTo>
                  <a:pt x="6501" y="245174"/>
                </a:lnTo>
                <a:lnTo>
                  <a:pt x="4334" y="247269"/>
                </a:lnTo>
                <a:lnTo>
                  <a:pt x="2889" y="249619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72"/>
          <p:cNvSpPr/>
          <p:nvPr/>
        </p:nvSpPr>
        <p:spPr>
          <a:xfrm>
            <a:off x="4177665" y="4209097"/>
            <a:ext cx="205740" cy="291466"/>
          </a:xfrm>
          <a:custGeom>
            <a:avLst/>
            <a:gdLst/>
            <a:ahLst/>
            <a:cxnLst/>
            <a:rect l="0" t="0" r="0" b="0"/>
            <a:pathLst>
              <a:path w="205740" h="291466">
                <a:moveTo>
                  <a:pt x="205739" y="0"/>
                </a:moveTo>
                <a:lnTo>
                  <a:pt x="201189" y="13653"/>
                </a:lnTo>
                <a:lnTo>
                  <a:pt x="198896" y="19579"/>
                </a:lnTo>
                <a:lnTo>
                  <a:pt x="196414" y="25435"/>
                </a:lnTo>
                <a:lnTo>
                  <a:pt x="191117" y="37022"/>
                </a:lnTo>
                <a:lnTo>
                  <a:pt x="179956" y="59983"/>
                </a:lnTo>
                <a:lnTo>
                  <a:pt x="177121" y="65706"/>
                </a:lnTo>
                <a:lnTo>
                  <a:pt x="173325" y="72379"/>
                </a:lnTo>
                <a:lnTo>
                  <a:pt x="168890" y="79685"/>
                </a:lnTo>
                <a:lnTo>
                  <a:pt x="164028" y="87414"/>
                </a:lnTo>
                <a:lnTo>
                  <a:pt x="159834" y="94471"/>
                </a:lnTo>
                <a:lnTo>
                  <a:pt x="156086" y="101080"/>
                </a:lnTo>
                <a:lnTo>
                  <a:pt x="152635" y="107392"/>
                </a:lnTo>
                <a:lnTo>
                  <a:pt x="148429" y="113505"/>
                </a:lnTo>
                <a:lnTo>
                  <a:pt x="143720" y="119485"/>
                </a:lnTo>
                <a:lnTo>
                  <a:pt x="138676" y="125377"/>
                </a:lnTo>
                <a:lnTo>
                  <a:pt x="133408" y="131209"/>
                </a:lnTo>
                <a:lnTo>
                  <a:pt x="122475" y="142770"/>
                </a:lnTo>
                <a:lnTo>
                  <a:pt x="105609" y="159989"/>
                </a:lnTo>
                <a:lnTo>
                  <a:pt x="99933" y="167619"/>
                </a:lnTo>
                <a:lnTo>
                  <a:pt x="94245" y="176517"/>
                </a:lnTo>
                <a:lnTo>
                  <a:pt x="88547" y="186258"/>
                </a:lnTo>
                <a:lnTo>
                  <a:pt x="82843" y="194657"/>
                </a:lnTo>
                <a:lnTo>
                  <a:pt x="77136" y="202161"/>
                </a:lnTo>
                <a:lnTo>
                  <a:pt x="71427" y="209069"/>
                </a:lnTo>
                <a:lnTo>
                  <a:pt x="66668" y="214627"/>
                </a:lnTo>
                <a:lnTo>
                  <a:pt x="62542" y="219285"/>
                </a:lnTo>
                <a:lnTo>
                  <a:pt x="58840" y="223342"/>
                </a:lnTo>
                <a:lnTo>
                  <a:pt x="49646" y="232931"/>
                </a:lnTo>
                <a:lnTo>
                  <a:pt x="7024" y="275863"/>
                </a:lnTo>
                <a:lnTo>
                  <a:pt x="4682" y="279159"/>
                </a:lnTo>
                <a:lnTo>
                  <a:pt x="3122" y="282308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73"/>
          <p:cNvSpPr/>
          <p:nvPr/>
        </p:nvSpPr>
        <p:spPr>
          <a:xfrm>
            <a:off x="3878818" y="2743200"/>
            <a:ext cx="667465" cy="471488"/>
          </a:xfrm>
          <a:custGeom>
            <a:avLst/>
            <a:gdLst/>
            <a:ahLst/>
            <a:cxnLst/>
            <a:rect l="0" t="0" r="0" b="0"/>
            <a:pathLst>
              <a:path w="667465" h="471488">
                <a:moveTo>
                  <a:pt x="7382" y="0"/>
                </a:moveTo>
                <a:lnTo>
                  <a:pt x="7382" y="9101"/>
                </a:lnTo>
                <a:lnTo>
                  <a:pt x="4842" y="18650"/>
                </a:lnTo>
                <a:lnTo>
                  <a:pt x="596" y="32196"/>
                </a:lnTo>
                <a:lnTo>
                  <a:pt x="0" y="35751"/>
                </a:lnTo>
                <a:lnTo>
                  <a:pt x="1879" y="49862"/>
                </a:lnTo>
                <a:lnTo>
                  <a:pt x="3713" y="58958"/>
                </a:lnTo>
                <a:lnTo>
                  <a:pt x="5751" y="71606"/>
                </a:lnTo>
                <a:lnTo>
                  <a:pt x="7609" y="82307"/>
                </a:lnTo>
                <a:lnTo>
                  <a:pt x="11610" y="96588"/>
                </a:lnTo>
                <a:lnTo>
                  <a:pt x="19218" y="120693"/>
                </a:lnTo>
                <a:lnTo>
                  <a:pt x="24707" y="132381"/>
                </a:lnTo>
                <a:lnTo>
                  <a:pt x="33153" y="146856"/>
                </a:lnTo>
                <a:lnTo>
                  <a:pt x="41687" y="160670"/>
                </a:lnTo>
                <a:lnTo>
                  <a:pt x="53104" y="173871"/>
                </a:lnTo>
                <a:lnTo>
                  <a:pt x="64532" y="186603"/>
                </a:lnTo>
                <a:lnTo>
                  <a:pt x="73104" y="200176"/>
                </a:lnTo>
                <a:lnTo>
                  <a:pt x="84534" y="213778"/>
                </a:lnTo>
                <a:lnTo>
                  <a:pt x="87391" y="216813"/>
                </a:lnTo>
                <a:lnTo>
                  <a:pt x="108464" y="231410"/>
                </a:lnTo>
                <a:lnTo>
                  <a:pt x="111917" y="234283"/>
                </a:lnTo>
                <a:lnTo>
                  <a:pt x="118294" y="242556"/>
                </a:lnTo>
                <a:lnTo>
                  <a:pt x="127240" y="255383"/>
                </a:lnTo>
                <a:lnTo>
                  <a:pt x="130150" y="258838"/>
                </a:lnTo>
                <a:lnTo>
                  <a:pt x="147555" y="271226"/>
                </a:lnTo>
                <a:lnTo>
                  <a:pt x="163693" y="282845"/>
                </a:lnTo>
                <a:lnTo>
                  <a:pt x="176886" y="291451"/>
                </a:lnTo>
                <a:lnTo>
                  <a:pt x="189368" y="300033"/>
                </a:lnTo>
                <a:lnTo>
                  <a:pt x="202591" y="308609"/>
                </a:lnTo>
                <a:lnTo>
                  <a:pt x="219531" y="322897"/>
                </a:lnTo>
                <a:lnTo>
                  <a:pt x="249573" y="341735"/>
                </a:lnTo>
                <a:lnTo>
                  <a:pt x="269218" y="353138"/>
                </a:lnTo>
                <a:lnTo>
                  <a:pt x="287105" y="362549"/>
                </a:lnTo>
                <a:lnTo>
                  <a:pt x="303371" y="373310"/>
                </a:lnTo>
                <a:lnTo>
                  <a:pt x="323243" y="381229"/>
                </a:lnTo>
                <a:lnTo>
                  <a:pt x="331280" y="383748"/>
                </a:lnTo>
                <a:lnTo>
                  <a:pt x="338979" y="385819"/>
                </a:lnTo>
                <a:lnTo>
                  <a:pt x="353071" y="392341"/>
                </a:lnTo>
                <a:lnTo>
                  <a:pt x="360411" y="397576"/>
                </a:lnTo>
                <a:lnTo>
                  <a:pt x="364654" y="399353"/>
                </a:lnTo>
                <a:lnTo>
                  <a:pt x="378776" y="402807"/>
                </a:lnTo>
                <a:lnTo>
                  <a:pt x="390369" y="408486"/>
                </a:lnTo>
                <a:lnTo>
                  <a:pt x="406398" y="411545"/>
                </a:lnTo>
                <a:lnTo>
                  <a:pt x="420942" y="415636"/>
                </a:lnTo>
                <a:lnTo>
                  <a:pt x="445195" y="423294"/>
                </a:lnTo>
                <a:lnTo>
                  <a:pt x="465303" y="428524"/>
                </a:lnTo>
                <a:lnTo>
                  <a:pt x="472205" y="432708"/>
                </a:lnTo>
                <a:lnTo>
                  <a:pt x="480987" y="435202"/>
                </a:lnTo>
                <a:lnTo>
                  <a:pt x="491241" y="437263"/>
                </a:lnTo>
                <a:lnTo>
                  <a:pt x="510805" y="443807"/>
                </a:lnTo>
                <a:lnTo>
                  <a:pt x="528089" y="446464"/>
                </a:lnTo>
                <a:lnTo>
                  <a:pt x="543724" y="451584"/>
                </a:lnTo>
                <a:lnTo>
                  <a:pt x="564125" y="454478"/>
                </a:lnTo>
                <a:lnTo>
                  <a:pt x="580518" y="460966"/>
                </a:lnTo>
                <a:lnTo>
                  <a:pt x="592928" y="462530"/>
                </a:lnTo>
                <a:lnTo>
                  <a:pt x="613158" y="462892"/>
                </a:lnTo>
                <a:lnTo>
                  <a:pt x="618881" y="462905"/>
                </a:lnTo>
                <a:lnTo>
                  <a:pt x="621740" y="463861"/>
                </a:lnTo>
                <a:lnTo>
                  <a:pt x="630315" y="468804"/>
                </a:lnTo>
                <a:lnTo>
                  <a:pt x="633174" y="469698"/>
                </a:lnTo>
                <a:lnTo>
                  <a:pt x="667464" y="4714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74"/>
          <p:cNvSpPr/>
          <p:nvPr/>
        </p:nvSpPr>
        <p:spPr>
          <a:xfrm>
            <a:off x="4040504" y="2957512"/>
            <a:ext cx="154306" cy="274321"/>
          </a:xfrm>
          <a:custGeom>
            <a:avLst/>
            <a:gdLst/>
            <a:ahLst/>
            <a:cxnLst/>
            <a:rect l="0" t="0" r="0" b="0"/>
            <a:pathLst>
              <a:path w="154306" h="274321">
                <a:moveTo>
                  <a:pt x="154305" y="0"/>
                </a:moveTo>
                <a:lnTo>
                  <a:pt x="134993" y="19313"/>
                </a:lnTo>
                <a:lnTo>
                  <a:pt x="130001" y="26210"/>
                </a:lnTo>
                <a:lnTo>
                  <a:pt x="123815" y="35571"/>
                </a:lnTo>
                <a:lnTo>
                  <a:pt x="116833" y="46574"/>
                </a:lnTo>
                <a:lnTo>
                  <a:pt x="110274" y="55814"/>
                </a:lnTo>
                <a:lnTo>
                  <a:pt x="103996" y="63880"/>
                </a:lnTo>
                <a:lnTo>
                  <a:pt x="97906" y="71161"/>
                </a:lnTo>
                <a:lnTo>
                  <a:pt x="92894" y="78873"/>
                </a:lnTo>
                <a:lnTo>
                  <a:pt x="88599" y="86872"/>
                </a:lnTo>
                <a:lnTo>
                  <a:pt x="84784" y="95062"/>
                </a:lnTo>
                <a:lnTo>
                  <a:pt x="80335" y="102427"/>
                </a:lnTo>
                <a:lnTo>
                  <a:pt x="75464" y="109243"/>
                </a:lnTo>
                <a:lnTo>
                  <a:pt x="70312" y="115691"/>
                </a:lnTo>
                <a:lnTo>
                  <a:pt x="65925" y="122847"/>
                </a:lnTo>
                <a:lnTo>
                  <a:pt x="62048" y="130476"/>
                </a:lnTo>
                <a:lnTo>
                  <a:pt x="58510" y="138419"/>
                </a:lnTo>
                <a:lnTo>
                  <a:pt x="55199" y="146572"/>
                </a:lnTo>
                <a:lnTo>
                  <a:pt x="52040" y="154865"/>
                </a:lnTo>
                <a:lnTo>
                  <a:pt x="48981" y="163251"/>
                </a:lnTo>
                <a:lnTo>
                  <a:pt x="45037" y="170746"/>
                </a:lnTo>
                <a:lnTo>
                  <a:pt x="40502" y="177648"/>
                </a:lnTo>
                <a:lnTo>
                  <a:pt x="35574" y="184155"/>
                </a:lnTo>
                <a:lnTo>
                  <a:pt x="30383" y="193255"/>
                </a:lnTo>
                <a:lnTo>
                  <a:pt x="25018" y="204084"/>
                </a:lnTo>
                <a:lnTo>
                  <a:pt x="10906" y="234460"/>
                </a:lnTo>
                <a:lnTo>
                  <a:pt x="7271" y="242031"/>
                </a:lnTo>
                <a:lnTo>
                  <a:pt x="4847" y="248032"/>
                </a:lnTo>
                <a:lnTo>
                  <a:pt x="3232" y="252985"/>
                </a:lnTo>
                <a:lnTo>
                  <a:pt x="1437" y="261027"/>
                </a:lnTo>
                <a:lnTo>
                  <a:pt x="958" y="264506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75"/>
          <p:cNvSpPr/>
          <p:nvPr/>
        </p:nvSpPr>
        <p:spPr>
          <a:xfrm>
            <a:off x="4160520" y="3000375"/>
            <a:ext cx="153114" cy="265748"/>
          </a:xfrm>
          <a:custGeom>
            <a:avLst/>
            <a:gdLst/>
            <a:ahLst/>
            <a:cxnLst/>
            <a:rect l="0" t="0" r="0" b="0"/>
            <a:pathLst>
              <a:path w="153114" h="265748">
                <a:moveTo>
                  <a:pt x="145732" y="0"/>
                </a:moveTo>
                <a:lnTo>
                  <a:pt x="150283" y="9101"/>
                </a:lnTo>
                <a:lnTo>
                  <a:pt x="151624" y="13687"/>
                </a:lnTo>
                <a:lnTo>
                  <a:pt x="152517" y="18650"/>
                </a:lnTo>
                <a:lnTo>
                  <a:pt x="153113" y="23863"/>
                </a:lnTo>
                <a:lnTo>
                  <a:pt x="152557" y="29244"/>
                </a:lnTo>
                <a:lnTo>
                  <a:pt x="151235" y="34736"/>
                </a:lnTo>
                <a:lnTo>
                  <a:pt x="149401" y="40302"/>
                </a:lnTo>
                <a:lnTo>
                  <a:pt x="146273" y="45918"/>
                </a:lnTo>
                <a:lnTo>
                  <a:pt x="142282" y="51567"/>
                </a:lnTo>
                <a:lnTo>
                  <a:pt x="137717" y="57238"/>
                </a:lnTo>
                <a:lnTo>
                  <a:pt x="131816" y="65781"/>
                </a:lnTo>
                <a:lnTo>
                  <a:pt x="125025" y="76239"/>
                </a:lnTo>
                <a:lnTo>
                  <a:pt x="117640" y="87973"/>
                </a:lnTo>
                <a:lnTo>
                  <a:pt x="110811" y="97701"/>
                </a:lnTo>
                <a:lnTo>
                  <a:pt x="104354" y="106091"/>
                </a:lnTo>
                <a:lnTo>
                  <a:pt x="98144" y="113590"/>
                </a:lnTo>
                <a:lnTo>
                  <a:pt x="92099" y="120494"/>
                </a:lnTo>
                <a:lnTo>
                  <a:pt x="86164" y="127002"/>
                </a:lnTo>
                <a:lnTo>
                  <a:pt x="80303" y="133245"/>
                </a:lnTo>
                <a:lnTo>
                  <a:pt x="75443" y="140265"/>
                </a:lnTo>
                <a:lnTo>
                  <a:pt x="71250" y="147802"/>
                </a:lnTo>
                <a:lnTo>
                  <a:pt x="67502" y="155685"/>
                </a:lnTo>
                <a:lnTo>
                  <a:pt x="63099" y="162845"/>
                </a:lnTo>
                <a:lnTo>
                  <a:pt x="58258" y="169523"/>
                </a:lnTo>
                <a:lnTo>
                  <a:pt x="53126" y="175880"/>
                </a:lnTo>
                <a:lnTo>
                  <a:pt x="47800" y="182023"/>
                </a:lnTo>
                <a:lnTo>
                  <a:pt x="42344" y="188024"/>
                </a:lnTo>
                <a:lnTo>
                  <a:pt x="28103" y="203031"/>
                </a:lnTo>
                <a:lnTo>
                  <a:pt x="24450" y="206791"/>
                </a:lnTo>
                <a:lnTo>
                  <a:pt x="21062" y="211203"/>
                </a:lnTo>
                <a:lnTo>
                  <a:pt x="17852" y="216049"/>
                </a:lnTo>
                <a:lnTo>
                  <a:pt x="14758" y="221185"/>
                </a:lnTo>
                <a:lnTo>
                  <a:pt x="11321" y="229432"/>
                </a:lnTo>
                <a:lnTo>
                  <a:pt x="8841" y="237225"/>
                </a:lnTo>
                <a:lnTo>
                  <a:pt x="6847" y="241969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76"/>
          <p:cNvSpPr/>
          <p:nvPr/>
        </p:nvSpPr>
        <p:spPr>
          <a:xfrm>
            <a:off x="4640579" y="4149090"/>
            <a:ext cx="338954" cy="282862"/>
          </a:xfrm>
          <a:custGeom>
            <a:avLst/>
            <a:gdLst/>
            <a:ahLst/>
            <a:cxnLst/>
            <a:rect l="0" t="0" r="0" b="0"/>
            <a:pathLst>
              <a:path w="338954" h="282862">
                <a:moveTo>
                  <a:pt x="0" y="274320"/>
                </a:moveTo>
                <a:lnTo>
                  <a:pt x="4551" y="278871"/>
                </a:lnTo>
                <a:lnTo>
                  <a:pt x="6844" y="280211"/>
                </a:lnTo>
                <a:lnTo>
                  <a:pt x="15601" y="282539"/>
                </a:lnTo>
                <a:lnTo>
                  <a:pt x="25589" y="282822"/>
                </a:lnTo>
                <a:lnTo>
                  <a:pt x="38043" y="282861"/>
                </a:lnTo>
                <a:lnTo>
                  <a:pt x="43460" y="281919"/>
                </a:lnTo>
                <a:lnTo>
                  <a:pt x="52018" y="278332"/>
                </a:lnTo>
                <a:lnTo>
                  <a:pt x="58997" y="276103"/>
                </a:lnTo>
                <a:lnTo>
                  <a:pt x="66226" y="274160"/>
                </a:lnTo>
                <a:lnTo>
                  <a:pt x="75789" y="270121"/>
                </a:lnTo>
                <a:lnTo>
                  <a:pt x="86389" y="265151"/>
                </a:lnTo>
                <a:lnTo>
                  <a:pt x="91883" y="262493"/>
                </a:lnTo>
                <a:lnTo>
                  <a:pt x="98403" y="259767"/>
                </a:lnTo>
                <a:lnTo>
                  <a:pt x="105608" y="256998"/>
                </a:lnTo>
                <a:lnTo>
                  <a:pt x="113268" y="254200"/>
                </a:lnTo>
                <a:lnTo>
                  <a:pt x="119327" y="251382"/>
                </a:lnTo>
                <a:lnTo>
                  <a:pt x="128600" y="245710"/>
                </a:lnTo>
                <a:lnTo>
                  <a:pt x="139175" y="237162"/>
                </a:lnTo>
                <a:lnTo>
                  <a:pt x="147898" y="231453"/>
                </a:lnTo>
                <a:lnTo>
                  <a:pt x="158125" y="225740"/>
                </a:lnTo>
                <a:lnTo>
                  <a:pt x="169021" y="220026"/>
                </a:lnTo>
                <a:lnTo>
                  <a:pt x="177673" y="214312"/>
                </a:lnTo>
                <a:lnTo>
                  <a:pt x="185646" y="207644"/>
                </a:lnTo>
                <a:lnTo>
                  <a:pt x="190439" y="203200"/>
                </a:lnTo>
                <a:lnTo>
                  <a:pt x="207269" y="186929"/>
                </a:lnTo>
                <a:lnTo>
                  <a:pt x="211522" y="181769"/>
                </a:lnTo>
                <a:lnTo>
                  <a:pt x="216262" y="175472"/>
                </a:lnTo>
                <a:lnTo>
                  <a:pt x="221327" y="168416"/>
                </a:lnTo>
                <a:lnTo>
                  <a:pt x="227562" y="161807"/>
                </a:lnTo>
                <a:lnTo>
                  <a:pt x="234575" y="155496"/>
                </a:lnTo>
                <a:lnTo>
                  <a:pt x="242109" y="149384"/>
                </a:lnTo>
                <a:lnTo>
                  <a:pt x="248083" y="144357"/>
                </a:lnTo>
                <a:lnTo>
                  <a:pt x="257262" y="136231"/>
                </a:lnTo>
                <a:lnTo>
                  <a:pt x="264517" y="129444"/>
                </a:lnTo>
                <a:lnTo>
                  <a:pt x="276496" y="117729"/>
                </a:lnTo>
                <a:lnTo>
                  <a:pt x="281486" y="112776"/>
                </a:lnTo>
                <a:lnTo>
                  <a:pt x="287030" y="104732"/>
                </a:lnTo>
                <a:lnTo>
                  <a:pt x="290447" y="97982"/>
                </a:lnTo>
                <a:lnTo>
                  <a:pt x="295140" y="91808"/>
                </a:lnTo>
                <a:lnTo>
                  <a:pt x="300401" y="83348"/>
                </a:lnTo>
                <a:lnTo>
                  <a:pt x="303138" y="78425"/>
                </a:lnTo>
                <a:lnTo>
                  <a:pt x="308718" y="70416"/>
                </a:lnTo>
                <a:lnTo>
                  <a:pt x="315511" y="62063"/>
                </a:lnTo>
                <a:lnTo>
                  <a:pt x="323697" y="53569"/>
                </a:lnTo>
                <a:lnTo>
                  <a:pt x="328968" y="48256"/>
                </a:lnTo>
                <a:lnTo>
                  <a:pt x="330755" y="45505"/>
                </a:lnTo>
                <a:lnTo>
                  <a:pt x="334222" y="37083"/>
                </a:lnTo>
                <a:lnTo>
                  <a:pt x="338408" y="31404"/>
                </a:lnTo>
                <a:lnTo>
                  <a:pt x="338953" y="28556"/>
                </a:lnTo>
                <a:lnTo>
                  <a:pt x="338364" y="25705"/>
                </a:lnTo>
                <a:lnTo>
                  <a:pt x="335125" y="18835"/>
                </a:lnTo>
                <a:lnTo>
                  <a:pt x="334485" y="10635"/>
                </a:lnTo>
                <a:lnTo>
                  <a:pt x="33432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77"/>
          <p:cNvSpPr/>
          <p:nvPr/>
        </p:nvSpPr>
        <p:spPr>
          <a:xfrm>
            <a:off x="4734877" y="4303395"/>
            <a:ext cx="205741" cy="128588"/>
          </a:xfrm>
          <a:custGeom>
            <a:avLst/>
            <a:gdLst/>
            <a:ahLst/>
            <a:cxnLst/>
            <a:rect l="0" t="0" r="0" b="0"/>
            <a:pathLst>
              <a:path w="205741" h="128588">
                <a:moveTo>
                  <a:pt x="0" y="0"/>
                </a:moveTo>
                <a:lnTo>
                  <a:pt x="9102" y="4550"/>
                </a:lnTo>
                <a:lnTo>
                  <a:pt x="14640" y="7796"/>
                </a:lnTo>
                <a:lnTo>
                  <a:pt x="28414" y="16482"/>
                </a:lnTo>
                <a:lnTo>
                  <a:pt x="37041" y="21465"/>
                </a:lnTo>
                <a:lnTo>
                  <a:pt x="56785" y="32083"/>
                </a:lnTo>
                <a:lnTo>
                  <a:pt x="80219" y="44219"/>
                </a:lnTo>
                <a:lnTo>
                  <a:pt x="88722" y="50434"/>
                </a:lnTo>
                <a:lnTo>
                  <a:pt x="98201" y="58388"/>
                </a:lnTo>
                <a:lnTo>
                  <a:pt x="108329" y="67500"/>
                </a:lnTo>
                <a:lnTo>
                  <a:pt x="117940" y="75480"/>
                </a:lnTo>
                <a:lnTo>
                  <a:pt x="127204" y="82705"/>
                </a:lnTo>
                <a:lnTo>
                  <a:pt x="136238" y="89426"/>
                </a:lnTo>
                <a:lnTo>
                  <a:pt x="144165" y="94860"/>
                </a:lnTo>
                <a:lnTo>
                  <a:pt x="151355" y="99435"/>
                </a:lnTo>
                <a:lnTo>
                  <a:pt x="158053" y="103437"/>
                </a:lnTo>
                <a:lnTo>
                  <a:pt x="163471" y="107058"/>
                </a:lnTo>
                <a:lnTo>
                  <a:pt x="168036" y="110424"/>
                </a:lnTo>
                <a:lnTo>
                  <a:pt x="172031" y="113621"/>
                </a:lnTo>
                <a:lnTo>
                  <a:pt x="174695" y="116705"/>
                </a:lnTo>
                <a:lnTo>
                  <a:pt x="176471" y="119713"/>
                </a:lnTo>
                <a:lnTo>
                  <a:pt x="177655" y="122671"/>
                </a:lnTo>
                <a:lnTo>
                  <a:pt x="179397" y="124643"/>
                </a:lnTo>
                <a:lnTo>
                  <a:pt x="181510" y="125958"/>
                </a:lnTo>
                <a:lnTo>
                  <a:pt x="186399" y="127419"/>
                </a:lnTo>
                <a:lnTo>
                  <a:pt x="191746" y="128067"/>
                </a:lnTo>
                <a:lnTo>
                  <a:pt x="197298" y="128356"/>
                </a:lnTo>
                <a:lnTo>
                  <a:pt x="205740" y="1285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78"/>
          <p:cNvSpPr/>
          <p:nvPr/>
        </p:nvSpPr>
        <p:spPr>
          <a:xfrm>
            <a:off x="4803457" y="4260532"/>
            <a:ext cx="205741" cy="102871"/>
          </a:xfrm>
          <a:custGeom>
            <a:avLst/>
            <a:gdLst/>
            <a:ahLst/>
            <a:cxnLst/>
            <a:rect l="0" t="0" r="0" b="0"/>
            <a:pathLst>
              <a:path w="205741" h="102871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7797" y="7778"/>
                </a:lnTo>
                <a:lnTo>
                  <a:pt x="11865" y="8043"/>
                </a:lnTo>
                <a:lnTo>
                  <a:pt x="16482" y="8219"/>
                </a:lnTo>
                <a:lnTo>
                  <a:pt x="20514" y="9290"/>
                </a:lnTo>
                <a:lnTo>
                  <a:pt x="24153" y="10956"/>
                </a:lnTo>
                <a:lnTo>
                  <a:pt x="27532" y="13019"/>
                </a:lnTo>
                <a:lnTo>
                  <a:pt x="32642" y="15347"/>
                </a:lnTo>
                <a:lnTo>
                  <a:pt x="38906" y="17851"/>
                </a:lnTo>
                <a:lnTo>
                  <a:pt x="45940" y="20473"/>
                </a:lnTo>
                <a:lnTo>
                  <a:pt x="51582" y="23174"/>
                </a:lnTo>
                <a:lnTo>
                  <a:pt x="56295" y="25927"/>
                </a:lnTo>
                <a:lnTo>
                  <a:pt x="60390" y="28715"/>
                </a:lnTo>
                <a:lnTo>
                  <a:pt x="65025" y="30573"/>
                </a:lnTo>
                <a:lnTo>
                  <a:pt x="70020" y="31812"/>
                </a:lnTo>
                <a:lnTo>
                  <a:pt x="75255" y="32638"/>
                </a:lnTo>
                <a:lnTo>
                  <a:pt x="80650" y="34141"/>
                </a:lnTo>
                <a:lnTo>
                  <a:pt x="86152" y="36096"/>
                </a:lnTo>
                <a:lnTo>
                  <a:pt x="91724" y="38352"/>
                </a:lnTo>
                <a:lnTo>
                  <a:pt x="96392" y="40808"/>
                </a:lnTo>
                <a:lnTo>
                  <a:pt x="100456" y="43398"/>
                </a:lnTo>
                <a:lnTo>
                  <a:pt x="104119" y="46077"/>
                </a:lnTo>
                <a:lnTo>
                  <a:pt x="108465" y="48816"/>
                </a:lnTo>
                <a:lnTo>
                  <a:pt x="113268" y="51594"/>
                </a:lnTo>
                <a:lnTo>
                  <a:pt x="118374" y="54398"/>
                </a:lnTo>
                <a:lnTo>
                  <a:pt x="122731" y="57221"/>
                </a:lnTo>
                <a:lnTo>
                  <a:pt x="126588" y="60055"/>
                </a:lnTo>
                <a:lnTo>
                  <a:pt x="130112" y="62896"/>
                </a:lnTo>
                <a:lnTo>
                  <a:pt x="134366" y="65743"/>
                </a:lnTo>
                <a:lnTo>
                  <a:pt x="139107" y="68594"/>
                </a:lnTo>
                <a:lnTo>
                  <a:pt x="144174" y="71447"/>
                </a:lnTo>
                <a:lnTo>
                  <a:pt x="148503" y="74301"/>
                </a:lnTo>
                <a:lnTo>
                  <a:pt x="152342" y="77157"/>
                </a:lnTo>
                <a:lnTo>
                  <a:pt x="155854" y="80013"/>
                </a:lnTo>
                <a:lnTo>
                  <a:pt x="159148" y="81917"/>
                </a:lnTo>
                <a:lnTo>
                  <a:pt x="165348" y="84033"/>
                </a:lnTo>
                <a:lnTo>
                  <a:pt x="168334" y="85549"/>
                </a:lnTo>
                <a:lnTo>
                  <a:pt x="171278" y="87513"/>
                </a:lnTo>
                <a:lnTo>
                  <a:pt x="174193" y="89774"/>
                </a:lnTo>
                <a:lnTo>
                  <a:pt x="178041" y="91282"/>
                </a:lnTo>
                <a:lnTo>
                  <a:pt x="182511" y="92287"/>
                </a:lnTo>
                <a:lnTo>
                  <a:pt x="187397" y="92958"/>
                </a:lnTo>
                <a:lnTo>
                  <a:pt x="190654" y="94357"/>
                </a:lnTo>
                <a:lnTo>
                  <a:pt x="192825" y="96242"/>
                </a:lnTo>
                <a:lnTo>
                  <a:pt x="205740" y="1028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79"/>
          <p:cNvSpPr/>
          <p:nvPr/>
        </p:nvSpPr>
        <p:spPr>
          <a:xfrm>
            <a:off x="4872037" y="4200525"/>
            <a:ext cx="205741" cy="111443"/>
          </a:xfrm>
          <a:custGeom>
            <a:avLst/>
            <a:gdLst/>
            <a:ahLst/>
            <a:cxnLst/>
            <a:rect l="0" t="0" r="0" b="0"/>
            <a:pathLst>
              <a:path w="205741" h="111443">
                <a:moveTo>
                  <a:pt x="0" y="0"/>
                </a:moveTo>
                <a:lnTo>
                  <a:pt x="4551" y="4550"/>
                </a:lnTo>
                <a:lnTo>
                  <a:pt x="9702" y="6843"/>
                </a:lnTo>
                <a:lnTo>
                  <a:pt x="16945" y="9325"/>
                </a:lnTo>
                <a:lnTo>
                  <a:pt x="25584" y="11931"/>
                </a:lnTo>
                <a:lnTo>
                  <a:pt x="32296" y="14621"/>
                </a:lnTo>
                <a:lnTo>
                  <a:pt x="37723" y="17368"/>
                </a:lnTo>
                <a:lnTo>
                  <a:pt x="42294" y="20151"/>
                </a:lnTo>
                <a:lnTo>
                  <a:pt x="47246" y="22959"/>
                </a:lnTo>
                <a:lnTo>
                  <a:pt x="57828" y="28619"/>
                </a:lnTo>
                <a:lnTo>
                  <a:pt x="74496" y="37160"/>
                </a:lnTo>
                <a:lnTo>
                  <a:pt x="79191" y="40013"/>
                </a:lnTo>
                <a:lnTo>
                  <a:pt x="83274" y="42868"/>
                </a:lnTo>
                <a:lnTo>
                  <a:pt x="86949" y="45723"/>
                </a:lnTo>
                <a:lnTo>
                  <a:pt x="91304" y="48580"/>
                </a:lnTo>
                <a:lnTo>
                  <a:pt x="96112" y="51436"/>
                </a:lnTo>
                <a:lnTo>
                  <a:pt x="101222" y="54293"/>
                </a:lnTo>
                <a:lnTo>
                  <a:pt x="111980" y="60007"/>
                </a:lnTo>
                <a:lnTo>
                  <a:pt x="134409" y="71437"/>
                </a:lnTo>
                <a:lnTo>
                  <a:pt x="139136" y="74295"/>
                </a:lnTo>
                <a:lnTo>
                  <a:pt x="143240" y="77152"/>
                </a:lnTo>
                <a:lnTo>
                  <a:pt x="146928" y="80010"/>
                </a:lnTo>
                <a:lnTo>
                  <a:pt x="151292" y="82867"/>
                </a:lnTo>
                <a:lnTo>
                  <a:pt x="156106" y="85725"/>
                </a:lnTo>
                <a:lnTo>
                  <a:pt x="161221" y="88582"/>
                </a:lnTo>
                <a:lnTo>
                  <a:pt x="165583" y="91440"/>
                </a:lnTo>
                <a:lnTo>
                  <a:pt x="169444" y="94297"/>
                </a:lnTo>
                <a:lnTo>
                  <a:pt x="172970" y="97155"/>
                </a:lnTo>
                <a:lnTo>
                  <a:pt x="177226" y="99060"/>
                </a:lnTo>
                <a:lnTo>
                  <a:pt x="181968" y="100329"/>
                </a:lnTo>
                <a:lnTo>
                  <a:pt x="205740" y="1114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80"/>
          <p:cNvSpPr/>
          <p:nvPr/>
        </p:nvSpPr>
        <p:spPr>
          <a:xfrm>
            <a:off x="4469129" y="2948939"/>
            <a:ext cx="377192" cy="265396"/>
          </a:xfrm>
          <a:custGeom>
            <a:avLst/>
            <a:gdLst/>
            <a:ahLst/>
            <a:cxnLst/>
            <a:rect l="0" t="0" r="0" b="0"/>
            <a:pathLst>
              <a:path w="377192" h="265396">
                <a:moveTo>
                  <a:pt x="0" y="257175"/>
                </a:moveTo>
                <a:lnTo>
                  <a:pt x="14762" y="264556"/>
                </a:lnTo>
                <a:lnTo>
                  <a:pt x="20319" y="264954"/>
                </a:lnTo>
                <a:lnTo>
                  <a:pt x="28786" y="265219"/>
                </a:lnTo>
                <a:lnTo>
                  <a:pt x="39194" y="265395"/>
                </a:lnTo>
                <a:lnTo>
                  <a:pt x="48989" y="264560"/>
                </a:lnTo>
                <a:lnTo>
                  <a:pt x="58377" y="263051"/>
                </a:lnTo>
                <a:lnTo>
                  <a:pt x="67493" y="261093"/>
                </a:lnTo>
                <a:lnTo>
                  <a:pt x="75476" y="259787"/>
                </a:lnTo>
                <a:lnTo>
                  <a:pt x="82702" y="258917"/>
                </a:lnTo>
                <a:lnTo>
                  <a:pt x="89425" y="258336"/>
                </a:lnTo>
                <a:lnTo>
                  <a:pt x="99435" y="255152"/>
                </a:lnTo>
                <a:lnTo>
                  <a:pt x="108011" y="250561"/>
                </a:lnTo>
                <a:lnTo>
                  <a:pt x="134604" y="237055"/>
                </a:lnTo>
                <a:lnTo>
                  <a:pt x="142124" y="234237"/>
                </a:lnTo>
                <a:lnTo>
                  <a:pt x="150947" y="231406"/>
                </a:lnTo>
                <a:lnTo>
                  <a:pt x="160639" y="228565"/>
                </a:lnTo>
                <a:lnTo>
                  <a:pt x="170910" y="224767"/>
                </a:lnTo>
                <a:lnTo>
                  <a:pt x="181568" y="220330"/>
                </a:lnTo>
                <a:lnTo>
                  <a:pt x="192483" y="215467"/>
                </a:lnTo>
                <a:lnTo>
                  <a:pt x="214771" y="204983"/>
                </a:lnTo>
                <a:lnTo>
                  <a:pt x="226048" y="199521"/>
                </a:lnTo>
                <a:lnTo>
                  <a:pt x="239281" y="192069"/>
                </a:lnTo>
                <a:lnTo>
                  <a:pt x="253819" y="183291"/>
                </a:lnTo>
                <a:lnTo>
                  <a:pt x="269225" y="173629"/>
                </a:lnTo>
                <a:lnTo>
                  <a:pt x="280448" y="165283"/>
                </a:lnTo>
                <a:lnTo>
                  <a:pt x="288883" y="157814"/>
                </a:lnTo>
                <a:lnTo>
                  <a:pt x="295459" y="150929"/>
                </a:lnTo>
                <a:lnTo>
                  <a:pt x="301748" y="145388"/>
                </a:lnTo>
                <a:lnTo>
                  <a:pt x="307846" y="140740"/>
                </a:lnTo>
                <a:lnTo>
                  <a:pt x="318748" y="133037"/>
                </a:lnTo>
                <a:lnTo>
                  <a:pt x="326768" y="126438"/>
                </a:lnTo>
                <a:lnTo>
                  <a:pt x="333508" y="120330"/>
                </a:lnTo>
                <a:lnTo>
                  <a:pt x="339679" y="114440"/>
                </a:lnTo>
                <a:lnTo>
                  <a:pt x="362889" y="91446"/>
                </a:lnTo>
                <a:lnTo>
                  <a:pt x="364798" y="88587"/>
                </a:lnTo>
                <a:lnTo>
                  <a:pt x="366921" y="82870"/>
                </a:lnTo>
                <a:lnTo>
                  <a:pt x="372666" y="60643"/>
                </a:lnTo>
                <a:lnTo>
                  <a:pt x="374174" y="51859"/>
                </a:lnTo>
                <a:lnTo>
                  <a:pt x="375180" y="43146"/>
                </a:lnTo>
                <a:lnTo>
                  <a:pt x="376297" y="27749"/>
                </a:lnTo>
                <a:lnTo>
                  <a:pt x="376594" y="22309"/>
                </a:lnTo>
                <a:lnTo>
                  <a:pt x="37719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81"/>
          <p:cNvSpPr/>
          <p:nvPr/>
        </p:nvSpPr>
        <p:spPr>
          <a:xfrm>
            <a:off x="4632007" y="3103245"/>
            <a:ext cx="171451" cy="128588"/>
          </a:xfrm>
          <a:custGeom>
            <a:avLst/>
            <a:gdLst/>
            <a:ahLst/>
            <a:cxnLst/>
            <a:rect l="0" t="0" r="0" b="0"/>
            <a:pathLst>
              <a:path w="171451" h="128588">
                <a:moveTo>
                  <a:pt x="0" y="0"/>
                </a:moveTo>
                <a:lnTo>
                  <a:pt x="18204" y="9101"/>
                </a:lnTo>
                <a:lnTo>
                  <a:pt x="24518" y="12735"/>
                </a:lnTo>
                <a:lnTo>
                  <a:pt x="29680" y="16110"/>
                </a:lnTo>
                <a:lnTo>
                  <a:pt x="34074" y="19312"/>
                </a:lnTo>
                <a:lnTo>
                  <a:pt x="37956" y="22400"/>
                </a:lnTo>
                <a:lnTo>
                  <a:pt x="41497" y="25410"/>
                </a:lnTo>
                <a:lnTo>
                  <a:pt x="44809" y="28370"/>
                </a:lnTo>
                <a:lnTo>
                  <a:pt x="48923" y="31296"/>
                </a:lnTo>
                <a:lnTo>
                  <a:pt x="53570" y="34199"/>
                </a:lnTo>
                <a:lnTo>
                  <a:pt x="58573" y="37087"/>
                </a:lnTo>
                <a:lnTo>
                  <a:pt x="63814" y="40917"/>
                </a:lnTo>
                <a:lnTo>
                  <a:pt x="69213" y="45375"/>
                </a:lnTo>
                <a:lnTo>
                  <a:pt x="74717" y="50253"/>
                </a:lnTo>
                <a:lnTo>
                  <a:pt x="80291" y="54457"/>
                </a:lnTo>
                <a:lnTo>
                  <a:pt x="85912" y="58212"/>
                </a:lnTo>
                <a:lnTo>
                  <a:pt x="91565" y="61668"/>
                </a:lnTo>
                <a:lnTo>
                  <a:pt x="96286" y="64924"/>
                </a:lnTo>
                <a:lnTo>
                  <a:pt x="100386" y="68048"/>
                </a:lnTo>
                <a:lnTo>
                  <a:pt x="104071" y="71082"/>
                </a:lnTo>
                <a:lnTo>
                  <a:pt x="108433" y="75011"/>
                </a:lnTo>
                <a:lnTo>
                  <a:pt x="118360" y="84455"/>
                </a:lnTo>
                <a:lnTo>
                  <a:pt x="139621" y="105365"/>
                </a:lnTo>
                <a:lnTo>
                  <a:pt x="142611" y="107391"/>
                </a:lnTo>
                <a:lnTo>
                  <a:pt x="145557" y="108741"/>
                </a:lnTo>
                <a:lnTo>
                  <a:pt x="148472" y="109641"/>
                </a:lnTo>
                <a:lnTo>
                  <a:pt x="150417" y="111194"/>
                </a:lnTo>
                <a:lnTo>
                  <a:pt x="151713" y="113182"/>
                </a:lnTo>
                <a:lnTo>
                  <a:pt x="152577" y="115459"/>
                </a:lnTo>
                <a:lnTo>
                  <a:pt x="154105" y="117930"/>
                </a:lnTo>
                <a:lnTo>
                  <a:pt x="156077" y="120530"/>
                </a:lnTo>
                <a:lnTo>
                  <a:pt x="158344" y="123216"/>
                </a:lnTo>
                <a:lnTo>
                  <a:pt x="160808" y="125006"/>
                </a:lnTo>
                <a:lnTo>
                  <a:pt x="163403" y="126200"/>
                </a:lnTo>
                <a:lnTo>
                  <a:pt x="171450" y="1285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82"/>
          <p:cNvSpPr/>
          <p:nvPr/>
        </p:nvSpPr>
        <p:spPr>
          <a:xfrm>
            <a:off x="4674870" y="3068955"/>
            <a:ext cx="205740" cy="137160"/>
          </a:xfrm>
          <a:custGeom>
            <a:avLst/>
            <a:gdLst/>
            <a:ahLst/>
            <a:cxnLst/>
            <a:rect l="0" t="0" r="0" b="0"/>
            <a:pathLst>
              <a:path w="205740" h="137160">
                <a:moveTo>
                  <a:pt x="0" y="0"/>
                </a:moveTo>
                <a:lnTo>
                  <a:pt x="0" y="4551"/>
                </a:lnTo>
                <a:lnTo>
                  <a:pt x="1905" y="7796"/>
                </a:lnTo>
                <a:lnTo>
                  <a:pt x="5080" y="11865"/>
                </a:lnTo>
                <a:lnTo>
                  <a:pt x="9101" y="16482"/>
                </a:lnTo>
                <a:lnTo>
                  <a:pt x="16109" y="24153"/>
                </a:lnTo>
                <a:lnTo>
                  <a:pt x="19312" y="27532"/>
                </a:lnTo>
                <a:lnTo>
                  <a:pt x="23352" y="30737"/>
                </a:lnTo>
                <a:lnTo>
                  <a:pt x="27951" y="33826"/>
                </a:lnTo>
                <a:lnTo>
                  <a:pt x="32921" y="36838"/>
                </a:lnTo>
                <a:lnTo>
                  <a:pt x="38139" y="39799"/>
                </a:lnTo>
                <a:lnTo>
                  <a:pt x="49018" y="45628"/>
                </a:lnTo>
                <a:lnTo>
                  <a:pt x="53634" y="48516"/>
                </a:lnTo>
                <a:lnTo>
                  <a:pt x="57663" y="51394"/>
                </a:lnTo>
                <a:lnTo>
                  <a:pt x="61302" y="54265"/>
                </a:lnTo>
                <a:lnTo>
                  <a:pt x="65633" y="57131"/>
                </a:lnTo>
                <a:lnTo>
                  <a:pt x="70425" y="59995"/>
                </a:lnTo>
                <a:lnTo>
                  <a:pt x="75525" y="62856"/>
                </a:lnTo>
                <a:lnTo>
                  <a:pt x="80830" y="66669"/>
                </a:lnTo>
                <a:lnTo>
                  <a:pt x="86271" y="71116"/>
                </a:lnTo>
                <a:lnTo>
                  <a:pt x="91804" y="75985"/>
                </a:lnTo>
                <a:lnTo>
                  <a:pt x="99303" y="81137"/>
                </a:lnTo>
                <a:lnTo>
                  <a:pt x="108112" y="86476"/>
                </a:lnTo>
                <a:lnTo>
                  <a:pt x="117794" y="91941"/>
                </a:lnTo>
                <a:lnTo>
                  <a:pt x="127107" y="96536"/>
                </a:lnTo>
                <a:lnTo>
                  <a:pt x="136173" y="100552"/>
                </a:lnTo>
                <a:lnTo>
                  <a:pt x="145074" y="104182"/>
                </a:lnTo>
                <a:lnTo>
                  <a:pt x="151961" y="107555"/>
                </a:lnTo>
                <a:lnTo>
                  <a:pt x="157505" y="110756"/>
                </a:lnTo>
                <a:lnTo>
                  <a:pt x="162153" y="113842"/>
                </a:lnTo>
                <a:lnTo>
                  <a:pt x="166204" y="116852"/>
                </a:lnTo>
                <a:lnTo>
                  <a:pt x="169858" y="119811"/>
                </a:lnTo>
                <a:lnTo>
                  <a:pt x="173246" y="122736"/>
                </a:lnTo>
                <a:lnTo>
                  <a:pt x="176457" y="124687"/>
                </a:lnTo>
                <a:lnTo>
                  <a:pt x="182565" y="126854"/>
                </a:lnTo>
                <a:lnTo>
                  <a:pt x="188455" y="130357"/>
                </a:lnTo>
                <a:lnTo>
                  <a:pt x="191359" y="132624"/>
                </a:lnTo>
                <a:lnTo>
                  <a:pt x="197126" y="135144"/>
                </a:lnTo>
                <a:lnTo>
                  <a:pt x="205739" y="13715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83"/>
          <p:cNvSpPr/>
          <p:nvPr/>
        </p:nvSpPr>
        <p:spPr>
          <a:xfrm>
            <a:off x="4734877" y="3017520"/>
            <a:ext cx="214314" cy="154306"/>
          </a:xfrm>
          <a:custGeom>
            <a:avLst/>
            <a:gdLst/>
            <a:ahLst/>
            <a:cxnLst/>
            <a:rect l="0" t="0" r="0" b="0"/>
            <a:pathLst>
              <a:path w="214314" h="154306">
                <a:moveTo>
                  <a:pt x="0" y="0"/>
                </a:moveTo>
                <a:lnTo>
                  <a:pt x="13652" y="4550"/>
                </a:lnTo>
                <a:lnTo>
                  <a:pt x="19579" y="6844"/>
                </a:lnTo>
                <a:lnTo>
                  <a:pt x="25435" y="9325"/>
                </a:lnTo>
                <a:lnTo>
                  <a:pt x="37022" y="14622"/>
                </a:lnTo>
                <a:lnTo>
                  <a:pt x="48522" y="20151"/>
                </a:lnTo>
                <a:lnTo>
                  <a:pt x="53303" y="22959"/>
                </a:lnTo>
                <a:lnTo>
                  <a:pt x="57443" y="25783"/>
                </a:lnTo>
                <a:lnTo>
                  <a:pt x="61155" y="28619"/>
                </a:lnTo>
                <a:lnTo>
                  <a:pt x="65535" y="32414"/>
                </a:lnTo>
                <a:lnTo>
                  <a:pt x="70360" y="36849"/>
                </a:lnTo>
                <a:lnTo>
                  <a:pt x="75482" y="41711"/>
                </a:lnTo>
                <a:lnTo>
                  <a:pt x="80801" y="45905"/>
                </a:lnTo>
                <a:lnTo>
                  <a:pt x="86252" y="49653"/>
                </a:lnTo>
                <a:lnTo>
                  <a:pt x="91792" y="53104"/>
                </a:lnTo>
                <a:lnTo>
                  <a:pt x="96437" y="57310"/>
                </a:lnTo>
                <a:lnTo>
                  <a:pt x="100486" y="62019"/>
                </a:lnTo>
                <a:lnTo>
                  <a:pt x="104138" y="67064"/>
                </a:lnTo>
                <a:lnTo>
                  <a:pt x="109431" y="73284"/>
                </a:lnTo>
                <a:lnTo>
                  <a:pt x="115816" y="80288"/>
                </a:lnTo>
                <a:lnTo>
                  <a:pt x="135916" y="101259"/>
                </a:lnTo>
                <a:lnTo>
                  <a:pt x="142046" y="107511"/>
                </a:lnTo>
                <a:lnTo>
                  <a:pt x="148037" y="112631"/>
                </a:lnTo>
                <a:lnTo>
                  <a:pt x="153936" y="116997"/>
                </a:lnTo>
                <a:lnTo>
                  <a:pt x="181643" y="135399"/>
                </a:lnTo>
                <a:lnTo>
                  <a:pt x="187770" y="138844"/>
                </a:lnTo>
                <a:lnTo>
                  <a:pt x="192808" y="141140"/>
                </a:lnTo>
                <a:lnTo>
                  <a:pt x="214313" y="1543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84"/>
          <p:cNvSpPr/>
          <p:nvPr/>
        </p:nvSpPr>
        <p:spPr>
          <a:xfrm>
            <a:off x="3639469" y="2151715"/>
            <a:ext cx="314760" cy="204413"/>
          </a:xfrm>
          <a:custGeom>
            <a:avLst/>
            <a:gdLst/>
            <a:ahLst/>
            <a:cxnLst/>
            <a:rect l="0" t="0" r="0" b="0"/>
            <a:pathLst>
              <a:path w="314760" h="204413">
                <a:moveTo>
                  <a:pt x="195295" y="17127"/>
                </a:moveTo>
                <a:lnTo>
                  <a:pt x="190745" y="8025"/>
                </a:lnTo>
                <a:lnTo>
                  <a:pt x="188451" y="5344"/>
                </a:lnTo>
                <a:lnTo>
                  <a:pt x="185971" y="3557"/>
                </a:lnTo>
                <a:lnTo>
                  <a:pt x="179695" y="688"/>
                </a:lnTo>
                <a:lnTo>
                  <a:pt x="174057" y="191"/>
                </a:lnTo>
                <a:lnTo>
                  <a:pt x="125686" y="0"/>
                </a:lnTo>
                <a:lnTo>
                  <a:pt x="116415" y="2530"/>
                </a:lnTo>
                <a:lnTo>
                  <a:pt x="106898" y="6830"/>
                </a:lnTo>
                <a:lnTo>
                  <a:pt x="95232" y="14605"/>
                </a:lnTo>
                <a:lnTo>
                  <a:pt x="85418" y="20134"/>
                </a:lnTo>
                <a:lnTo>
                  <a:pt x="74706" y="25766"/>
                </a:lnTo>
                <a:lnTo>
                  <a:pt x="69183" y="28601"/>
                </a:lnTo>
                <a:lnTo>
                  <a:pt x="62643" y="31444"/>
                </a:lnTo>
                <a:lnTo>
                  <a:pt x="55425" y="34292"/>
                </a:lnTo>
                <a:lnTo>
                  <a:pt x="47756" y="37143"/>
                </a:lnTo>
                <a:lnTo>
                  <a:pt x="40738" y="39996"/>
                </a:lnTo>
                <a:lnTo>
                  <a:pt x="34155" y="42851"/>
                </a:lnTo>
                <a:lnTo>
                  <a:pt x="27861" y="45706"/>
                </a:lnTo>
                <a:lnTo>
                  <a:pt x="18327" y="51419"/>
                </a:lnTo>
                <a:lnTo>
                  <a:pt x="14452" y="54276"/>
                </a:lnTo>
                <a:lnTo>
                  <a:pt x="10915" y="58085"/>
                </a:lnTo>
                <a:lnTo>
                  <a:pt x="7606" y="62530"/>
                </a:lnTo>
                <a:lnTo>
                  <a:pt x="4446" y="67398"/>
                </a:lnTo>
                <a:lnTo>
                  <a:pt x="2340" y="71596"/>
                </a:lnTo>
                <a:lnTo>
                  <a:pt x="936" y="75347"/>
                </a:lnTo>
                <a:lnTo>
                  <a:pt x="0" y="78800"/>
                </a:lnTo>
                <a:lnTo>
                  <a:pt x="328" y="82055"/>
                </a:lnTo>
                <a:lnTo>
                  <a:pt x="1500" y="85178"/>
                </a:lnTo>
                <a:lnTo>
                  <a:pt x="3234" y="88212"/>
                </a:lnTo>
                <a:lnTo>
                  <a:pt x="5342" y="90234"/>
                </a:lnTo>
                <a:lnTo>
                  <a:pt x="7700" y="91583"/>
                </a:lnTo>
                <a:lnTo>
                  <a:pt x="10224" y="92482"/>
                </a:lnTo>
                <a:lnTo>
                  <a:pt x="15569" y="96021"/>
                </a:lnTo>
                <a:lnTo>
                  <a:pt x="18328" y="98298"/>
                </a:lnTo>
                <a:lnTo>
                  <a:pt x="21119" y="99816"/>
                </a:lnTo>
                <a:lnTo>
                  <a:pt x="26761" y="101503"/>
                </a:lnTo>
                <a:lnTo>
                  <a:pt x="31504" y="101952"/>
                </a:lnTo>
                <a:lnTo>
                  <a:pt x="37524" y="102252"/>
                </a:lnTo>
                <a:lnTo>
                  <a:pt x="44394" y="102452"/>
                </a:lnTo>
                <a:lnTo>
                  <a:pt x="185978" y="102849"/>
                </a:lnTo>
                <a:lnTo>
                  <a:pt x="196704" y="103802"/>
                </a:lnTo>
                <a:lnTo>
                  <a:pt x="208617" y="105391"/>
                </a:lnTo>
                <a:lnTo>
                  <a:pt x="221322" y="107402"/>
                </a:lnTo>
                <a:lnTo>
                  <a:pt x="234553" y="110648"/>
                </a:lnTo>
                <a:lnTo>
                  <a:pt x="248137" y="114717"/>
                </a:lnTo>
                <a:lnTo>
                  <a:pt x="261956" y="119334"/>
                </a:lnTo>
                <a:lnTo>
                  <a:pt x="272121" y="123365"/>
                </a:lnTo>
                <a:lnTo>
                  <a:pt x="279850" y="127005"/>
                </a:lnTo>
                <a:lnTo>
                  <a:pt x="285955" y="130384"/>
                </a:lnTo>
                <a:lnTo>
                  <a:pt x="295279" y="136679"/>
                </a:lnTo>
                <a:lnTo>
                  <a:pt x="299098" y="139691"/>
                </a:lnTo>
                <a:lnTo>
                  <a:pt x="302598" y="143604"/>
                </a:lnTo>
                <a:lnTo>
                  <a:pt x="305882" y="148117"/>
                </a:lnTo>
                <a:lnTo>
                  <a:pt x="309026" y="153031"/>
                </a:lnTo>
                <a:lnTo>
                  <a:pt x="311120" y="157260"/>
                </a:lnTo>
                <a:lnTo>
                  <a:pt x="312517" y="161031"/>
                </a:lnTo>
                <a:lnTo>
                  <a:pt x="313448" y="164498"/>
                </a:lnTo>
                <a:lnTo>
                  <a:pt x="314069" y="167762"/>
                </a:lnTo>
                <a:lnTo>
                  <a:pt x="314759" y="173929"/>
                </a:lnTo>
                <a:lnTo>
                  <a:pt x="313990" y="176906"/>
                </a:lnTo>
                <a:lnTo>
                  <a:pt x="310596" y="182755"/>
                </a:lnTo>
                <a:lnTo>
                  <a:pt x="308358" y="184696"/>
                </a:lnTo>
                <a:lnTo>
                  <a:pt x="305913" y="185989"/>
                </a:lnTo>
                <a:lnTo>
                  <a:pt x="303330" y="186852"/>
                </a:lnTo>
                <a:lnTo>
                  <a:pt x="297921" y="190350"/>
                </a:lnTo>
                <a:lnTo>
                  <a:pt x="295145" y="192617"/>
                </a:lnTo>
                <a:lnTo>
                  <a:pt x="291389" y="194128"/>
                </a:lnTo>
                <a:lnTo>
                  <a:pt x="276049" y="197207"/>
                </a:lnTo>
                <a:lnTo>
                  <a:pt x="269134" y="199093"/>
                </a:lnTo>
                <a:lnTo>
                  <a:pt x="261666" y="201302"/>
                </a:lnTo>
                <a:lnTo>
                  <a:pt x="254782" y="202776"/>
                </a:lnTo>
                <a:lnTo>
                  <a:pt x="248289" y="203758"/>
                </a:lnTo>
                <a:lnTo>
                  <a:pt x="242054" y="204412"/>
                </a:lnTo>
                <a:lnTo>
                  <a:pt x="235993" y="203897"/>
                </a:lnTo>
                <a:lnTo>
                  <a:pt x="230047" y="202600"/>
                </a:lnTo>
                <a:lnTo>
                  <a:pt x="224178" y="200783"/>
                </a:lnTo>
                <a:lnTo>
                  <a:pt x="207498" y="196225"/>
                </a:lnTo>
                <a:lnTo>
                  <a:pt x="197715" y="193675"/>
                </a:lnTo>
                <a:lnTo>
                  <a:pt x="189289" y="190071"/>
                </a:lnTo>
                <a:lnTo>
                  <a:pt x="181766" y="185763"/>
                </a:lnTo>
                <a:lnTo>
                  <a:pt x="174846" y="180986"/>
                </a:lnTo>
                <a:lnTo>
                  <a:pt x="169280" y="175896"/>
                </a:lnTo>
                <a:lnTo>
                  <a:pt x="164617" y="170598"/>
                </a:lnTo>
                <a:lnTo>
                  <a:pt x="160556" y="165161"/>
                </a:lnTo>
                <a:lnTo>
                  <a:pt x="156896" y="158679"/>
                </a:lnTo>
                <a:lnTo>
                  <a:pt x="153503" y="151500"/>
                </a:lnTo>
                <a:lnTo>
                  <a:pt x="150289" y="143857"/>
                </a:lnTo>
                <a:lnTo>
                  <a:pt x="149098" y="136856"/>
                </a:lnTo>
                <a:lnTo>
                  <a:pt x="149257" y="130284"/>
                </a:lnTo>
                <a:lnTo>
                  <a:pt x="150316" y="123997"/>
                </a:lnTo>
                <a:lnTo>
                  <a:pt x="151974" y="116949"/>
                </a:lnTo>
                <a:lnTo>
                  <a:pt x="154032" y="109393"/>
                </a:lnTo>
                <a:lnTo>
                  <a:pt x="156357" y="101497"/>
                </a:lnTo>
                <a:lnTo>
                  <a:pt x="159811" y="94329"/>
                </a:lnTo>
                <a:lnTo>
                  <a:pt x="164019" y="87645"/>
                </a:lnTo>
                <a:lnTo>
                  <a:pt x="168730" y="81284"/>
                </a:lnTo>
                <a:lnTo>
                  <a:pt x="172823" y="76091"/>
                </a:lnTo>
                <a:lnTo>
                  <a:pt x="176503" y="71676"/>
                </a:lnTo>
                <a:lnTo>
                  <a:pt x="179910" y="67781"/>
                </a:lnTo>
                <a:lnTo>
                  <a:pt x="183134" y="63279"/>
                </a:lnTo>
                <a:lnTo>
                  <a:pt x="186235" y="58372"/>
                </a:lnTo>
                <a:lnTo>
                  <a:pt x="189255" y="53196"/>
                </a:lnTo>
                <a:lnTo>
                  <a:pt x="192221" y="48793"/>
                </a:lnTo>
                <a:lnTo>
                  <a:pt x="195151" y="44905"/>
                </a:lnTo>
                <a:lnTo>
                  <a:pt x="198056" y="41361"/>
                </a:lnTo>
                <a:lnTo>
                  <a:pt x="200946" y="38046"/>
                </a:lnTo>
                <a:lnTo>
                  <a:pt x="206697" y="31822"/>
                </a:lnTo>
                <a:lnTo>
                  <a:pt x="209564" y="29781"/>
                </a:lnTo>
                <a:lnTo>
                  <a:pt x="215289" y="27513"/>
                </a:lnTo>
                <a:lnTo>
                  <a:pt x="217197" y="25956"/>
                </a:lnTo>
                <a:lnTo>
                  <a:pt x="218469" y="23966"/>
                </a:lnTo>
                <a:lnTo>
                  <a:pt x="219317" y="21686"/>
                </a:lnTo>
                <a:lnTo>
                  <a:pt x="222799" y="16613"/>
                </a:lnTo>
                <a:lnTo>
                  <a:pt x="229585" y="85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85"/>
          <p:cNvSpPr/>
          <p:nvPr/>
        </p:nvSpPr>
        <p:spPr>
          <a:xfrm>
            <a:off x="3954779" y="2117407"/>
            <a:ext cx="201753" cy="178667"/>
          </a:xfrm>
          <a:custGeom>
            <a:avLst/>
            <a:gdLst/>
            <a:ahLst/>
            <a:cxnLst/>
            <a:rect l="0" t="0" r="0" b="0"/>
            <a:pathLst>
              <a:path w="201753" h="178667">
                <a:moveTo>
                  <a:pt x="77153" y="0"/>
                </a:moveTo>
                <a:lnTo>
                  <a:pt x="77153" y="35752"/>
                </a:lnTo>
                <a:lnTo>
                  <a:pt x="76201" y="39074"/>
                </a:lnTo>
                <a:lnTo>
                  <a:pt x="74613" y="42242"/>
                </a:lnTo>
                <a:lnTo>
                  <a:pt x="72603" y="45306"/>
                </a:lnTo>
                <a:lnTo>
                  <a:pt x="71262" y="48302"/>
                </a:lnTo>
                <a:lnTo>
                  <a:pt x="70368" y="51251"/>
                </a:lnTo>
                <a:lnTo>
                  <a:pt x="69772" y="54170"/>
                </a:lnTo>
                <a:lnTo>
                  <a:pt x="70328" y="62783"/>
                </a:lnTo>
                <a:lnTo>
                  <a:pt x="71650" y="75193"/>
                </a:lnTo>
                <a:lnTo>
                  <a:pt x="73485" y="90134"/>
                </a:lnTo>
                <a:lnTo>
                  <a:pt x="74707" y="101999"/>
                </a:lnTo>
                <a:lnTo>
                  <a:pt x="75523" y="111815"/>
                </a:lnTo>
                <a:lnTo>
                  <a:pt x="76066" y="120263"/>
                </a:lnTo>
                <a:lnTo>
                  <a:pt x="76670" y="134730"/>
                </a:lnTo>
                <a:lnTo>
                  <a:pt x="76831" y="141255"/>
                </a:lnTo>
                <a:lnTo>
                  <a:pt x="77891" y="146558"/>
                </a:lnTo>
                <a:lnTo>
                  <a:pt x="79550" y="151045"/>
                </a:lnTo>
                <a:lnTo>
                  <a:pt x="81609" y="154989"/>
                </a:lnTo>
                <a:lnTo>
                  <a:pt x="84886" y="158571"/>
                </a:lnTo>
                <a:lnTo>
                  <a:pt x="88976" y="161912"/>
                </a:lnTo>
                <a:lnTo>
                  <a:pt x="100126" y="169566"/>
                </a:lnTo>
                <a:lnTo>
                  <a:pt x="104191" y="173153"/>
                </a:lnTo>
                <a:lnTo>
                  <a:pt x="106608" y="175443"/>
                </a:lnTo>
                <a:lnTo>
                  <a:pt x="110125" y="176969"/>
                </a:lnTo>
                <a:lnTo>
                  <a:pt x="114374" y="177987"/>
                </a:lnTo>
                <a:lnTo>
                  <a:pt x="119113" y="178666"/>
                </a:lnTo>
                <a:lnTo>
                  <a:pt x="123224" y="178165"/>
                </a:lnTo>
                <a:lnTo>
                  <a:pt x="126917" y="176880"/>
                </a:lnTo>
                <a:lnTo>
                  <a:pt x="130331" y="175070"/>
                </a:lnTo>
                <a:lnTo>
                  <a:pt x="133560" y="173863"/>
                </a:lnTo>
                <a:lnTo>
                  <a:pt x="139688" y="172523"/>
                </a:lnTo>
                <a:lnTo>
                  <a:pt x="145586" y="169387"/>
                </a:lnTo>
                <a:lnTo>
                  <a:pt x="148493" y="167217"/>
                </a:lnTo>
                <a:lnTo>
                  <a:pt x="154262" y="164806"/>
                </a:lnTo>
                <a:lnTo>
                  <a:pt x="157134" y="164163"/>
                </a:lnTo>
                <a:lnTo>
                  <a:pt x="160953" y="162782"/>
                </a:lnTo>
                <a:lnTo>
                  <a:pt x="165405" y="160909"/>
                </a:lnTo>
                <a:lnTo>
                  <a:pt x="170278" y="158708"/>
                </a:lnTo>
                <a:lnTo>
                  <a:pt x="174479" y="156288"/>
                </a:lnTo>
                <a:lnTo>
                  <a:pt x="178232" y="153722"/>
                </a:lnTo>
                <a:lnTo>
                  <a:pt x="181686" y="151059"/>
                </a:lnTo>
                <a:lnTo>
                  <a:pt x="184942" y="146426"/>
                </a:lnTo>
                <a:lnTo>
                  <a:pt x="188065" y="140480"/>
                </a:lnTo>
                <a:lnTo>
                  <a:pt x="191099" y="133658"/>
                </a:lnTo>
                <a:lnTo>
                  <a:pt x="193122" y="128158"/>
                </a:lnTo>
                <a:lnTo>
                  <a:pt x="194471" y="123539"/>
                </a:lnTo>
                <a:lnTo>
                  <a:pt x="195370" y="119507"/>
                </a:lnTo>
                <a:lnTo>
                  <a:pt x="196922" y="113961"/>
                </a:lnTo>
                <a:lnTo>
                  <a:pt x="201186" y="100180"/>
                </a:lnTo>
                <a:lnTo>
                  <a:pt x="201752" y="93456"/>
                </a:lnTo>
                <a:lnTo>
                  <a:pt x="201177" y="87069"/>
                </a:lnTo>
                <a:lnTo>
                  <a:pt x="199840" y="80906"/>
                </a:lnTo>
                <a:lnTo>
                  <a:pt x="197045" y="74892"/>
                </a:lnTo>
                <a:lnTo>
                  <a:pt x="193276" y="68978"/>
                </a:lnTo>
                <a:lnTo>
                  <a:pt x="188858" y="63131"/>
                </a:lnTo>
                <a:lnTo>
                  <a:pt x="184960" y="58280"/>
                </a:lnTo>
                <a:lnTo>
                  <a:pt x="181410" y="54093"/>
                </a:lnTo>
                <a:lnTo>
                  <a:pt x="178090" y="50350"/>
                </a:lnTo>
                <a:lnTo>
                  <a:pt x="173020" y="45949"/>
                </a:lnTo>
                <a:lnTo>
                  <a:pt x="166781" y="41110"/>
                </a:lnTo>
                <a:lnTo>
                  <a:pt x="159765" y="35979"/>
                </a:lnTo>
                <a:lnTo>
                  <a:pt x="153183" y="32559"/>
                </a:lnTo>
                <a:lnTo>
                  <a:pt x="146890" y="30278"/>
                </a:lnTo>
                <a:lnTo>
                  <a:pt x="140789" y="28758"/>
                </a:lnTo>
                <a:lnTo>
                  <a:pt x="133865" y="27745"/>
                </a:lnTo>
                <a:lnTo>
                  <a:pt x="126391" y="27069"/>
                </a:lnTo>
                <a:lnTo>
                  <a:pt x="118551" y="26618"/>
                </a:lnTo>
                <a:lnTo>
                  <a:pt x="111419" y="27271"/>
                </a:lnTo>
                <a:lnTo>
                  <a:pt x="104759" y="28658"/>
                </a:lnTo>
                <a:lnTo>
                  <a:pt x="98415" y="30535"/>
                </a:lnTo>
                <a:lnTo>
                  <a:pt x="92280" y="32740"/>
                </a:lnTo>
                <a:lnTo>
                  <a:pt x="86285" y="35161"/>
                </a:lnTo>
                <a:lnTo>
                  <a:pt x="80384" y="37728"/>
                </a:lnTo>
                <a:lnTo>
                  <a:pt x="73592" y="39440"/>
                </a:lnTo>
                <a:lnTo>
                  <a:pt x="66206" y="40581"/>
                </a:lnTo>
                <a:lnTo>
                  <a:pt x="58425" y="41341"/>
                </a:lnTo>
                <a:lnTo>
                  <a:pt x="50380" y="43753"/>
                </a:lnTo>
                <a:lnTo>
                  <a:pt x="42160" y="47267"/>
                </a:lnTo>
                <a:lnTo>
                  <a:pt x="33821" y="51514"/>
                </a:lnTo>
                <a:lnTo>
                  <a:pt x="27310" y="55297"/>
                </a:lnTo>
                <a:lnTo>
                  <a:pt x="22017" y="58772"/>
                </a:lnTo>
                <a:lnTo>
                  <a:pt x="0" y="685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86"/>
          <p:cNvSpPr/>
          <p:nvPr/>
        </p:nvSpPr>
        <p:spPr>
          <a:xfrm>
            <a:off x="3853696" y="3446145"/>
            <a:ext cx="176453" cy="197045"/>
          </a:xfrm>
          <a:custGeom>
            <a:avLst/>
            <a:gdLst/>
            <a:ahLst/>
            <a:cxnLst/>
            <a:rect l="0" t="0" r="0" b="0"/>
            <a:pathLst>
              <a:path w="176453" h="197045">
                <a:moveTo>
                  <a:pt x="126801" y="0"/>
                </a:moveTo>
                <a:lnTo>
                  <a:pt x="113149" y="9101"/>
                </a:lnTo>
                <a:lnTo>
                  <a:pt x="107222" y="11782"/>
                </a:lnTo>
                <a:lnTo>
                  <a:pt x="101366" y="13570"/>
                </a:lnTo>
                <a:lnTo>
                  <a:pt x="95557" y="14761"/>
                </a:lnTo>
                <a:lnTo>
                  <a:pt x="87874" y="17461"/>
                </a:lnTo>
                <a:lnTo>
                  <a:pt x="78942" y="21165"/>
                </a:lnTo>
                <a:lnTo>
                  <a:pt x="69178" y="25540"/>
                </a:lnTo>
                <a:lnTo>
                  <a:pt x="59810" y="31314"/>
                </a:lnTo>
                <a:lnTo>
                  <a:pt x="50708" y="38021"/>
                </a:lnTo>
                <a:lnTo>
                  <a:pt x="41782" y="45350"/>
                </a:lnTo>
                <a:lnTo>
                  <a:pt x="34879" y="50236"/>
                </a:lnTo>
                <a:lnTo>
                  <a:pt x="29325" y="53493"/>
                </a:lnTo>
                <a:lnTo>
                  <a:pt x="24670" y="55664"/>
                </a:lnTo>
                <a:lnTo>
                  <a:pt x="20613" y="58064"/>
                </a:lnTo>
                <a:lnTo>
                  <a:pt x="16957" y="60617"/>
                </a:lnTo>
                <a:lnTo>
                  <a:pt x="13566" y="63271"/>
                </a:lnTo>
                <a:lnTo>
                  <a:pt x="10354" y="65993"/>
                </a:lnTo>
                <a:lnTo>
                  <a:pt x="7259" y="68760"/>
                </a:lnTo>
                <a:lnTo>
                  <a:pt x="4244" y="71558"/>
                </a:lnTo>
                <a:lnTo>
                  <a:pt x="2234" y="74375"/>
                </a:lnTo>
                <a:lnTo>
                  <a:pt x="0" y="80045"/>
                </a:lnTo>
                <a:lnTo>
                  <a:pt x="357" y="81938"/>
                </a:lnTo>
                <a:lnTo>
                  <a:pt x="1547" y="83201"/>
                </a:lnTo>
                <a:lnTo>
                  <a:pt x="3294" y="84042"/>
                </a:lnTo>
                <a:lnTo>
                  <a:pt x="7774" y="84977"/>
                </a:lnTo>
                <a:lnTo>
                  <a:pt x="10302" y="85226"/>
                </a:lnTo>
                <a:lnTo>
                  <a:pt x="12940" y="86345"/>
                </a:lnTo>
                <a:lnTo>
                  <a:pt x="18411" y="90128"/>
                </a:lnTo>
                <a:lnTo>
                  <a:pt x="21203" y="91517"/>
                </a:lnTo>
                <a:lnTo>
                  <a:pt x="24018" y="92444"/>
                </a:lnTo>
                <a:lnTo>
                  <a:pt x="26846" y="93062"/>
                </a:lnTo>
                <a:lnTo>
                  <a:pt x="58133" y="98482"/>
                </a:lnTo>
                <a:lnTo>
                  <a:pt x="72450" y="101850"/>
                </a:lnTo>
                <a:lnTo>
                  <a:pt x="87709" y="105999"/>
                </a:lnTo>
                <a:lnTo>
                  <a:pt x="103597" y="110672"/>
                </a:lnTo>
                <a:lnTo>
                  <a:pt x="116094" y="113786"/>
                </a:lnTo>
                <a:lnTo>
                  <a:pt x="126331" y="115862"/>
                </a:lnTo>
                <a:lnTo>
                  <a:pt x="135060" y="117246"/>
                </a:lnTo>
                <a:lnTo>
                  <a:pt x="141832" y="119121"/>
                </a:lnTo>
                <a:lnTo>
                  <a:pt x="147299" y="121324"/>
                </a:lnTo>
                <a:lnTo>
                  <a:pt x="151896" y="123745"/>
                </a:lnTo>
                <a:lnTo>
                  <a:pt x="155914" y="126312"/>
                </a:lnTo>
                <a:lnTo>
                  <a:pt x="159545" y="128975"/>
                </a:lnTo>
                <a:lnTo>
                  <a:pt x="162918" y="131704"/>
                </a:lnTo>
                <a:lnTo>
                  <a:pt x="166119" y="134475"/>
                </a:lnTo>
                <a:lnTo>
                  <a:pt x="169205" y="137275"/>
                </a:lnTo>
                <a:lnTo>
                  <a:pt x="172216" y="140094"/>
                </a:lnTo>
                <a:lnTo>
                  <a:pt x="174222" y="142926"/>
                </a:lnTo>
                <a:lnTo>
                  <a:pt x="176452" y="148613"/>
                </a:lnTo>
                <a:lnTo>
                  <a:pt x="176094" y="153367"/>
                </a:lnTo>
                <a:lnTo>
                  <a:pt x="174903" y="159395"/>
                </a:lnTo>
                <a:lnTo>
                  <a:pt x="173157" y="166270"/>
                </a:lnTo>
                <a:lnTo>
                  <a:pt x="171040" y="171807"/>
                </a:lnTo>
                <a:lnTo>
                  <a:pt x="168676" y="176450"/>
                </a:lnTo>
                <a:lnTo>
                  <a:pt x="166148" y="180499"/>
                </a:lnTo>
                <a:lnTo>
                  <a:pt x="163510" y="183197"/>
                </a:lnTo>
                <a:lnTo>
                  <a:pt x="160798" y="184996"/>
                </a:lnTo>
                <a:lnTo>
                  <a:pt x="158038" y="186196"/>
                </a:lnTo>
                <a:lnTo>
                  <a:pt x="149892" y="190069"/>
                </a:lnTo>
                <a:lnTo>
                  <a:pt x="145052" y="192435"/>
                </a:lnTo>
                <a:lnTo>
                  <a:pt x="140874" y="194012"/>
                </a:lnTo>
                <a:lnTo>
                  <a:pt x="137135" y="195064"/>
                </a:lnTo>
                <a:lnTo>
                  <a:pt x="133690" y="195765"/>
                </a:lnTo>
                <a:lnTo>
                  <a:pt x="129489" y="196232"/>
                </a:lnTo>
                <a:lnTo>
                  <a:pt x="124783" y="196544"/>
                </a:lnTo>
                <a:lnTo>
                  <a:pt x="115427" y="196890"/>
                </a:lnTo>
                <a:lnTo>
                  <a:pt x="108093" y="197044"/>
                </a:lnTo>
                <a:lnTo>
                  <a:pt x="103852" y="196133"/>
                </a:lnTo>
                <a:lnTo>
                  <a:pt x="99119" y="194573"/>
                </a:lnTo>
                <a:lnTo>
                  <a:pt x="94059" y="192580"/>
                </a:lnTo>
                <a:lnTo>
                  <a:pt x="89733" y="190299"/>
                </a:lnTo>
                <a:lnTo>
                  <a:pt x="85896" y="187826"/>
                </a:lnTo>
                <a:lnTo>
                  <a:pt x="82387" y="185224"/>
                </a:lnTo>
                <a:lnTo>
                  <a:pt x="79094" y="181585"/>
                </a:lnTo>
                <a:lnTo>
                  <a:pt x="75946" y="177254"/>
                </a:lnTo>
                <a:lnTo>
                  <a:pt x="72895" y="172462"/>
                </a:lnTo>
                <a:lnTo>
                  <a:pt x="69909" y="168314"/>
                </a:lnTo>
                <a:lnTo>
                  <a:pt x="66966" y="164597"/>
                </a:lnTo>
                <a:lnTo>
                  <a:pt x="64051" y="161166"/>
                </a:lnTo>
                <a:lnTo>
                  <a:pt x="62108" y="156974"/>
                </a:lnTo>
                <a:lnTo>
                  <a:pt x="60812" y="152274"/>
                </a:lnTo>
                <a:lnTo>
                  <a:pt x="59948" y="147236"/>
                </a:lnTo>
                <a:lnTo>
                  <a:pt x="60325" y="141972"/>
                </a:lnTo>
                <a:lnTo>
                  <a:pt x="61529" y="136558"/>
                </a:lnTo>
                <a:lnTo>
                  <a:pt x="63284" y="131044"/>
                </a:lnTo>
                <a:lnTo>
                  <a:pt x="65406" y="126415"/>
                </a:lnTo>
                <a:lnTo>
                  <a:pt x="67773" y="122376"/>
                </a:lnTo>
                <a:lnTo>
                  <a:pt x="70304" y="118731"/>
                </a:lnTo>
                <a:lnTo>
                  <a:pt x="80736" y="101982"/>
                </a:lnTo>
                <a:lnTo>
                  <a:pt x="87519" y="90848"/>
                </a:lnTo>
                <a:lnTo>
                  <a:pt x="94898" y="80568"/>
                </a:lnTo>
                <a:lnTo>
                  <a:pt x="102674" y="70856"/>
                </a:lnTo>
                <a:lnTo>
                  <a:pt x="117031" y="54352"/>
                </a:lnTo>
                <a:lnTo>
                  <a:pt x="126586" y="43841"/>
                </a:lnTo>
                <a:lnTo>
                  <a:pt x="130468" y="40657"/>
                </a:lnTo>
                <a:lnTo>
                  <a:pt x="134008" y="38535"/>
                </a:lnTo>
                <a:lnTo>
                  <a:pt x="143946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87"/>
          <p:cNvSpPr/>
          <p:nvPr/>
        </p:nvSpPr>
        <p:spPr>
          <a:xfrm>
            <a:off x="4143842" y="3411854"/>
            <a:ext cx="127585" cy="162856"/>
          </a:xfrm>
          <a:custGeom>
            <a:avLst/>
            <a:gdLst/>
            <a:ahLst/>
            <a:cxnLst/>
            <a:rect l="0" t="0" r="0" b="0"/>
            <a:pathLst>
              <a:path w="127585" h="162856">
                <a:moveTo>
                  <a:pt x="25250" y="0"/>
                </a:moveTo>
                <a:lnTo>
                  <a:pt x="25250" y="13653"/>
                </a:lnTo>
                <a:lnTo>
                  <a:pt x="24298" y="18627"/>
                </a:lnTo>
                <a:lnTo>
                  <a:pt x="22710" y="22896"/>
                </a:lnTo>
                <a:lnTo>
                  <a:pt x="20699" y="26694"/>
                </a:lnTo>
                <a:lnTo>
                  <a:pt x="19358" y="31131"/>
                </a:lnTo>
                <a:lnTo>
                  <a:pt x="18465" y="35994"/>
                </a:lnTo>
                <a:lnTo>
                  <a:pt x="17869" y="41141"/>
                </a:lnTo>
                <a:lnTo>
                  <a:pt x="16519" y="46478"/>
                </a:lnTo>
                <a:lnTo>
                  <a:pt x="14667" y="51941"/>
                </a:lnTo>
                <a:lnTo>
                  <a:pt x="12480" y="57487"/>
                </a:lnTo>
                <a:lnTo>
                  <a:pt x="10069" y="65948"/>
                </a:lnTo>
                <a:lnTo>
                  <a:pt x="7510" y="76350"/>
                </a:lnTo>
                <a:lnTo>
                  <a:pt x="4850" y="88048"/>
                </a:lnTo>
                <a:lnTo>
                  <a:pt x="3078" y="97751"/>
                </a:lnTo>
                <a:lnTo>
                  <a:pt x="1896" y="106125"/>
                </a:lnTo>
                <a:lnTo>
                  <a:pt x="1108" y="113613"/>
                </a:lnTo>
                <a:lnTo>
                  <a:pt x="583" y="119557"/>
                </a:lnTo>
                <a:lnTo>
                  <a:pt x="233" y="124472"/>
                </a:lnTo>
                <a:lnTo>
                  <a:pt x="0" y="128702"/>
                </a:lnTo>
                <a:lnTo>
                  <a:pt x="796" y="132474"/>
                </a:lnTo>
                <a:lnTo>
                  <a:pt x="2280" y="135941"/>
                </a:lnTo>
                <a:lnTo>
                  <a:pt x="4222" y="139205"/>
                </a:lnTo>
                <a:lnTo>
                  <a:pt x="6469" y="143286"/>
                </a:lnTo>
                <a:lnTo>
                  <a:pt x="11505" y="152900"/>
                </a:lnTo>
                <a:lnTo>
                  <a:pt x="15135" y="156226"/>
                </a:lnTo>
                <a:lnTo>
                  <a:pt x="19459" y="158444"/>
                </a:lnTo>
                <a:lnTo>
                  <a:pt x="30985" y="162002"/>
                </a:lnTo>
                <a:lnTo>
                  <a:pt x="32883" y="162294"/>
                </a:lnTo>
                <a:lnTo>
                  <a:pt x="35102" y="162489"/>
                </a:lnTo>
                <a:lnTo>
                  <a:pt x="37533" y="162618"/>
                </a:lnTo>
                <a:lnTo>
                  <a:pt x="45314" y="162763"/>
                </a:lnTo>
                <a:lnTo>
                  <a:pt x="61281" y="162855"/>
                </a:lnTo>
                <a:lnTo>
                  <a:pt x="65463" y="160958"/>
                </a:lnTo>
                <a:lnTo>
                  <a:pt x="70156" y="157788"/>
                </a:lnTo>
                <a:lnTo>
                  <a:pt x="75190" y="153770"/>
                </a:lnTo>
                <a:lnTo>
                  <a:pt x="79498" y="149186"/>
                </a:lnTo>
                <a:lnTo>
                  <a:pt x="83323" y="144225"/>
                </a:lnTo>
                <a:lnTo>
                  <a:pt x="86826" y="139012"/>
                </a:lnTo>
                <a:lnTo>
                  <a:pt x="91065" y="134585"/>
                </a:lnTo>
                <a:lnTo>
                  <a:pt x="95797" y="130681"/>
                </a:lnTo>
                <a:lnTo>
                  <a:pt x="100856" y="127126"/>
                </a:lnTo>
                <a:lnTo>
                  <a:pt x="105182" y="122851"/>
                </a:lnTo>
                <a:lnTo>
                  <a:pt x="109018" y="118096"/>
                </a:lnTo>
                <a:lnTo>
                  <a:pt x="112528" y="113021"/>
                </a:lnTo>
                <a:lnTo>
                  <a:pt x="115820" y="107732"/>
                </a:lnTo>
                <a:lnTo>
                  <a:pt x="118968" y="102302"/>
                </a:lnTo>
                <a:lnTo>
                  <a:pt x="122018" y="96776"/>
                </a:lnTo>
                <a:lnTo>
                  <a:pt x="124052" y="92140"/>
                </a:lnTo>
                <a:lnTo>
                  <a:pt x="125408" y="88097"/>
                </a:lnTo>
                <a:lnTo>
                  <a:pt x="126312" y="84449"/>
                </a:lnTo>
                <a:lnTo>
                  <a:pt x="126915" y="80112"/>
                </a:lnTo>
                <a:lnTo>
                  <a:pt x="127316" y="75316"/>
                </a:lnTo>
                <a:lnTo>
                  <a:pt x="127584" y="70213"/>
                </a:lnTo>
                <a:lnTo>
                  <a:pt x="126810" y="65859"/>
                </a:lnTo>
                <a:lnTo>
                  <a:pt x="125342" y="62004"/>
                </a:lnTo>
                <a:lnTo>
                  <a:pt x="123411" y="58481"/>
                </a:lnTo>
                <a:lnTo>
                  <a:pt x="121170" y="53275"/>
                </a:lnTo>
                <a:lnTo>
                  <a:pt x="118724" y="46947"/>
                </a:lnTo>
                <a:lnTo>
                  <a:pt x="116141" y="39871"/>
                </a:lnTo>
                <a:lnTo>
                  <a:pt x="112514" y="35153"/>
                </a:lnTo>
                <a:lnTo>
                  <a:pt x="108191" y="32008"/>
                </a:lnTo>
                <a:lnTo>
                  <a:pt x="103404" y="29911"/>
                </a:lnTo>
                <a:lnTo>
                  <a:pt x="97355" y="27561"/>
                </a:lnTo>
                <a:lnTo>
                  <a:pt x="83014" y="22410"/>
                </a:lnTo>
                <a:lnTo>
                  <a:pt x="76142" y="20655"/>
                </a:lnTo>
                <a:lnTo>
                  <a:pt x="69655" y="19485"/>
                </a:lnTo>
                <a:lnTo>
                  <a:pt x="63427" y="18705"/>
                </a:lnTo>
                <a:lnTo>
                  <a:pt x="57369" y="18185"/>
                </a:lnTo>
                <a:lnTo>
                  <a:pt x="51425" y="17839"/>
                </a:lnTo>
                <a:lnTo>
                  <a:pt x="45557" y="17608"/>
                </a:lnTo>
                <a:lnTo>
                  <a:pt x="39741" y="18406"/>
                </a:lnTo>
                <a:lnTo>
                  <a:pt x="33958" y="19891"/>
                </a:lnTo>
                <a:lnTo>
                  <a:pt x="16678" y="257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88"/>
          <p:cNvSpPr/>
          <p:nvPr/>
        </p:nvSpPr>
        <p:spPr>
          <a:xfrm>
            <a:off x="4915414" y="4431982"/>
            <a:ext cx="161627" cy="205697"/>
          </a:xfrm>
          <a:custGeom>
            <a:avLst/>
            <a:gdLst/>
            <a:ahLst/>
            <a:cxnLst/>
            <a:rect l="0" t="0" r="0" b="0"/>
            <a:pathLst>
              <a:path w="161627" h="205697">
                <a:moveTo>
                  <a:pt x="102356" y="25718"/>
                </a:moveTo>
                <a:lnTo>
                  <a:pt x="88703" y="30269"/>
                </a:lnTo>
                <a:lnTo>
                  <a:pt x="82777" y="32561"/>
                </a:lnTo>
                <a:lnTo>
                  <a:pt x="76921" y="35043"/>
                </a:lnTo>
                <a:lnTo>
                  <a:pt x="71111" y="37649"/>
                </a:lnTo>
                <a:lnTo>
                  <a:pt x="65334" y="41292"/>
                </a:lnTo>
                <a:lnTo>
                  <a:pt x="59577" y="45626"/>
                </a:lnTo>
                <a:lnTo>
                  <a:pt x="53834" y="50419"/>
                </a:lnTo>
                <a:lnTo>
                  <a:pt x="48100" y="54568"/>
                </a:lnTo>
                <a:lnTo>
                  <a:pt x="42373" y="58286"/>
                </a:lnTo>
                <a:lnTo>
                  <a:pt x="36650" y="61718"/>
                </a:lnTo>
                <a:lnTo>
                  <a:pt x="31882" y="64958"/>
                </a:lnTo>
                <a:lnTo>
                  <a:pt x="27750" y="68070"/>
                </a:lnTo>
                <a:lnTo>
                  <a:pt x="24044" y="71097"/>
                </a:lnTo>
                <a:lnTo>
                  <a:pt x="20620" y="75021"/>
                </a:lnTo>
                <a:lnTo>
                  <a:pt x="17386" y="79542"/>
                </a:lnTo>
                <a:lnTo>
                  <a:pt x="14276" y="84460"/>
                </a:lnTo>
                <a:lnTo>
                  <a:pt x="11251" y="88692"/>
                </a:lnTo>
                <a:lnTo>
                  <a:pt x="8282" y="92465"/>
                </a:lnTo>
                <a:lnTo>
                  <a:pt x="5350" y="95934"/>
                </a:lnTo>
                <a:lnTo>
                  <a:pt x="2092" y="102328"/>
                </a:lnTo>
                <a:lnTo>
                  <a:pt x="644" y="108344"/>
                </a:lnTo>
                <a:lnTo>
                  <a:pt x="0" y="114193"/>
                </a:lnTo>
                <a:lnTo>
                  <a:pt x="782" y="116134"/>
                </a:lnTo>
                <a:lnTo>
                  <a:pt x="2254" y="117427"/>
                </a:lnTo>
                <a:lnTo>
                  <a:pt x="4189" y="118290"/>
                </a:lnTo>
                <a:lnTo>
                  <a:pt x="8878" y="119249"/>
                </a:lnTo>
                <a:lnTo>
                  <a:pt x="11463" y="119504"/>
                </a:lnTo>
                <a:lnTo>
                  <a:pt x="14138" y="120627"/>
                </a:lnTo>
                <a:lnTo>
                  <a:pt x="16874" y="122328"/>
                </a:lnTo>
                <a:lnTo>
                  <a:pt x="19650" y="124414"/>
                </a:lnTo>
                <a:lnTo>
                  <a:pt x="23406" y="125806"/>
                </a:lnTo>
                <a:lnTo>
                  <a:pt x="27815" y="126733"/>
                </a:lnTo>
                <a:lnTo>
                  <a:pt x="32659" y="127351"/>
                </a:lnTo>
                <a:lnTo>
                  <a:pt x="42556" y="127764"/>
                </a:lnTo>
                <a:lnTo>
                  <a:pt x="93648" y="128425"/>
                </a:lnTo>
                <a:lnTo>
                  <a:pt x="102266" y="128479"/>
                </a:lnTo>
                <a:lnTo>
                  <a:pt x="108963" y="129468"/>
                </a:lnTo>
                <a:lnTo>
                  <a:pt x="114380" y="131079"/>
                </a:lnTo>
                <a:lnTo>
                  <a:pt x="118945" y="133107"/>
                </a:lnTo>
                <a:lnTo>
                  <a:pt x="124845" y="136363"/>
                </a:lnTo>
                <a:lnTo>
                  <a:pt x="131636" y="140439"/>
                </a:lnTo>
                <a:lnTo>
                  <a:pt x="139021" y="145061"/>
                </a:lnTo>
                <a:lnTo>
                  <a:pt x="144897" y="149095"/>
                </a:lnTo>
                <a:lnTo>
                  <a:pt x="149766" y="152736"/>
                </a:lnTo>
                <a:lnTo>
                  <a:pt x="153965" y="156117"/>
                </a:lnTo>
                <a:lnTo>
                  <a:pt x="156765" y="159323"/>
                </a:lnTo>
                <a:lnTo>
                  <a:pt x="158631" y="162413"/>
                </a:lnTo>
                <a:lnTo>
                  <a:pt x="160704" y="168386"/>
                </a:lnTo>
                <a:lnTo>
                  <a:pt x="161626" y="174216"/>
                </a:lnTo>
                <a:lnTo>
                  <a:pt x="160919" y="177104"/>
                </a:lnTo>
                <a:lnTo>
                  <a:pt x="157594" y="182853"/>
                </a:lnTo>
                <a:lnTo>
                  <a:pt x="155481" y="188583"/>
                </a:lnTo>
                <a:lnTo>
                  <a:pt x="154917" y="191445"/>
                </a:lnTo>
                <a:lnTo>
                  <a:pt x="151751" y="197164"/>
                </a:lnTo>
                <a:lnTo>
                  <a:pt x="149574" y="200023"/>
                </a:lnTo>
                <a:lnTo>
                  <a:pt x="147169" y="201928"/>
                </a:lnTo>
                <a:lnTo>
                  <a:pt x="144614" y="203199"/>
                </a:lnTo>
                <a:lnTo>
                  <a:pt x="141958" y="204046"/>
                </a:lnTo>
                <a:lnTo>
                  <a:pt x="139234" y="204610"/>
                </a:lnTo>
                <a:lnTo>
                  <a:pt x="136467" y="204987"/>
                </a:lnTo>
                <a:lnTo>
                  <a:pt x="133669" y="205238"/>
                </a:lnTo>
                <a:lnTo>
                  <a:pt x="130851" y="205405"/>
                </a:lnTo>
                <a:lnTo>
                  <a:pt x="125180" y="205591"/>
                </a:lnTo>
                <a:lnTo>
                  <a:pt x="116633" y="205696"/>
                </a:lnTo>
                <a:lnTo>
                  <a:pt x="113779" y="204759"/>
                </a:lnTo>
                <a:lnTo>
                  <a:pt x="110923" y="203180"/>
                </a:lnTo>
                <a:lnTo>
                  <a:pt x="108068" y="201177"/>
                </a:lnTo>
                <a:lnTo>
                  <a:pt x="105211" y="198888"/>
                </a:lnTo>
                <a:lnTo>
                  <a:pt x="102354" y="196409"/>
                </a:lnTo>
                <a:lnTo>
                  <a:pt x="99497" y="193805"/>
                </a:lnTo>
                <a:lnTo>
                  <a:pt x="96640" y="190163"/>
                </a:lnTo>
                <a:lnTo>
                  <a:pt x="93782" y="185830"/>
                </a:lnTo>
                <a:lnTo>
                  <a:pt x="90925" y="181037"/>
                </a:lnTo>
                <a:lnTo>
                  <a:pt x="89020" y="176889"/>
                </a:lnTo>
                <a:lnTo>
                  <a:pt x="87750" y="173171"/>
                </a:lnTo>
                <a:lnTo>
                  <a:pt x="86904" y="169740"/>
                </a:lnTo>
                <a:lnTo>
                  <a:pt x="86340" y="162690"/>
                </a:lnTo>
                <a:lnTo>
                  <a:pt x="85963" y="153228"/>
                </a:lnTo>
                <a:lnTo>
                  <a:pt x="85360" y="117474"/>
                </a:lnTo>
                <a:lnTo>
                  <a:pt x="86262" y="106891"/>
                </a:lnTo>
                <a:lnTo>
                  <a:pt x="87817" y="94121"/>
                </a:lnTo>
                <a:lnTo>
                  <a:pt x="89806" y="79892"/>
                </a:lnTo>
                <a:lnTo>
                  <a:pt x="91131" y="68502"/>
                </a:lnTo>
                <a:lnTo>
                  <a:pt x="92016" y="59003"/>
                </a:lnTo>
                <a:lnTo>
                  <a:pt x="92605" y="50765"/>
                </a:lnTo>
                <a:lnTo>
                  <a:pt x="93950" y="43368"/>
                </a:lnTo>
                <a:lnTo>
                  <a:pt x="95799" y="36532"/>
                </a:lnTo>
                <a:lnTo>
                  <a:pt x="97985" y="30070"/>
                </a:lnTo>
                <a:lnTo>
                  <a:pt x="100394" y="24809"/>
                </a:lnTo>
                <a:lnTo>
                  <a:pt x="102953" y="20349"/>
                </a:lnTo>
                <a:lnTo>
                  <a:pt x="108565" y="12062"/>
                </a:lnTo>
                <a:lnTo>
                  <a:pt x="11092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89"/>
          <p:cNvSpPr/>
          <p:nvPr/>
        </p:nvSpPr>
        <p:spPr>
          <a:xfrm>
            <a:off x="5137784" y="4397692"/>
            <a:ext cx="136682" cy="179604"/>
          </a:xfrm>
          <a:custGeom>
            <a:avLst/>
            <a:gdLst/>
            <a:ahLst/>
            <a:cxnLst/>
            <a:rect l="0" t="0" r="0" b="0"/>
            <a:pathLst>
              <a:path w="136682" h="179604">
                <a:moveTo>
                  <a:pt x="42863" y="25718"/>
                </a:moveTo>
                <a:lnTo>
                  <a:pt x="38312" y="39370"/>
                </a:lnTo>
                <a:lnTo>
                  <a:pt x="36971" y="44345"/>
                </a:lnTo>
                <a:lnTo>
                  <a:pt x="36078" y="48613"/>
                </a:lnTo>
                <a:lnTo>
                  <a:pt x="35482" y="52411"/>
                </a:lnTo>
                <a:lnTo>
                  <a:pt x="34132" y="58753"/>
                </a:lnTo>
                <a:lnTo>
                  <a:pt x="30093" y="75960"/>
                </a:lnTo>
                <a:lnTo>
                  <a:pt x="27682" y="84930"/>
                </a:lnTo>
                <a:lnTo>
                  <a:pt x="22464" y="102517"/>
                </a:lnTo>
                <a:lnTo>
                  <a:pt x="20691" y="110255"/>
                </a:lnTo>
                <a:lnTo>
                  <a:pt x="19509" y="117318"/>
                </a:lnTo>
                <a:lnTo>
                  <a:pt x="18721" y="123932"/>
                </a:lnTo>
                <a:lnTo>
                  <a:pt x="19148" y="131199"/>
                </a:lnTo>
                <a:lnTo>
                  <a:pt x="20386" y="138901"/>
                </a:lnTo>
                <a:lnTo>
                  <a:pt x="22163" y="146893"/>
                </a:lnTo>
                <a:lnTo>
                  <a:pt x="24300" y="153174"/>
                </a:lnTo>
                <a:lnTo>
                  <a:pt x="26678" y="158314"/>
                </a:lnTo>
                <a:lnTo>
                  <a:pt x="32787" y="168856"/>
                </a:lnTo>
                <a:lnTo>
                  <a:pt x="35193" y="170672"/>
                </a:lnTo>
                <a:lnTo>
                  <a:pt x="38702" y="172837"/>
                </a:lnTo>
                <a:lnTo>
                  <a:pt x="42947" y="175233"/>
                </a:lnTo>
                <a:lnTo>
                  <a:pt x="46729" y="176829"/>
                </a:lnTo>
                <a:lnTo>
                  <a:pt x="50203" y="177894"/>
                </a:lnTo>
                <a:lnTo>
                  <a:pt x="53471" y="178603"/>
                </a:lnTo>
                <a:lnTo>
                  <a:pt x="57555" y="179076"/>
                </a:lnTo>
                <a:lnTo>
                  <a:pt x="62183" y="179392"/>
                </a:lnTo>
                <a:lnTo>
                  <a:pt x="67173" y="179603"/>
                </a:lnTo>
                <a:lnTo>
                  <a:pt x="71452" y="178790"/>
                </a:lnTo>
                <a:lnTo>
                  <a:pt x="75257" y="177296"/>
                </a:lnTo>
                <a:lnTo>
                  <a:pt x="78747" y="175347"/>
                </a:lnTo>
                <a:lnTo>
                  <a:pt x="82025" y="173096"/>
                </a:lnTo>
                <a:lnTo>
                  <a:pt x="85164" y="170642"/>
                </a:lnTo>
                <a:lnTo>
                  <a:pt x="88209" y="168054"/>
                </a:lnTo>
                <a:lnTo>
                  <a:pt x="91191" y="165376"/>
                </a:lnTo>
                <a:lnTo>
                  <a:pt x="97044" y="159861"/>
                </a:lnTo>
                <a:lnTo>
                  <a:pt x="100891" y="157056"/>
                </a:lnTo>
                <a:lnTo>
                  <a:pt x="105361" y="154234"/>
                </a:lnTo>
                <a:lnTo>
                  <a:pt x="110246" y="151400"/>
                </a:lnTo>
                <a:lnTo>
                  <a:pt x="113502" y="147606"/>
                </a:lnTo>
                <a:lnTo>
                  <a:pt x="115674" y="143171"/>
                </a:lnTo>
                <a:lnTo>
                  <a:pt x="117121" y="138310"/>
                </a:lnTo>
                <a:lnTo>
                  <a:pt x="119038" y="134117"/>
                </a:lnTo>
                <a:lnTo>
                  <a:pt x="121269" y="130369"/>
                </a:lnTo>
                <a:lnTo>
                  <a:pt x="123708" y="126917"/>
                </a:lnTo>
                <a:lnTo>
                  <a:pt x="126287" y="121760"/>
                </a:lnTo>
                <a:lnTo>
                  <a:pt x="128960" y="115463"/>
                </a:lnTo>
                <a:lnTo>
                  <a:pt x="131693" y="108408"/>
                </a:lnTo>
                <a:lnTo>
                  <a:pt x="133516" y="101800"/>
                </a:lnTo>
                <a:lnTo>
                  <a:pt x="134730" y="95489"/>
                </a:lnTo>
                <a:lnTo>
                  <a:pt x="135541" y="89377"/>
                </a:lnTo>
                <a:lnTo>
                  <a:pt x="136080" y="84349"/>
                </a:lnTo>
                <a:lnTo>
                  <a:pt x="136440" y="80045"/>
                </a:lnTo>
                <a:lnTo>
                  <a:pt x="136681" y="76224"/>
                </a:lnTo>
                <a:lnTo>
                  <a:pt x="135888" y="72723"/>
                </a:lnTo>
                <a:lnTo>
                  <a:pt x="134407" y="69437"/>
                </a:lnTo>
                <a:lnTo>
                  <a:pt x="132468" y="66294"/>
                </a:lnTo>
                <a:lnTo>
                  <a:pt x="130222" y="63246"/>
                </a:lnTo>
                <a:lnTo>
                  <a:pt x="127772" y="60262"/>
                </a:lnTo>
                <a:lnTo>
                  <a:pt x="125187" y="57319"/>
                </a:lnTo>
                <a:lnTo>
                  <a:pt x="121558" y="54406"/>
                </a:lnTo>
                <a:lnTo>
                  <a:pt x="117234" y="51510"/>
                </a:lnTo>
                <a:lnTo>
                  <a:pt x="112446" y="48628"/>
                </a:lnTo>
                <a:lnTo>
                  <a:pt x="99506" y="40345"/>
                </a:lnTo>
                <a:lnTo>
                  <a:pt x="92056" y="35469"/>
                </a:lnTo>
                <a:lnTo>
                  <a:pt x="82326" y="31266"/>
                </a:lnTo>
                <a:lnTo>
                  <a:pt x="71076" y="27512"/>
                </a:lnTo>
                <a:lnTo>
                  <a:pt x="47782" y="20800"/>
                </a:lnTo>
                <a:lnTo>
                  <a:pt x="27904" y="14642"/>
                </a:lnTo>
                <a:lnTo>
                  <a:pt x="20508" y="11666"/>
                </a:lnTo>
                <a:lnTo>
                  <a:pt x="14625" y="873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90"/>
          <p:cNvSpPr/>
          <p:nvPr/>
        </p:nvSpPr>
        <p:spPr>
          <a:xfrm>
            <a:off x="4919902" y="3175458"/>
            <a:ext cx="207853" cy="176263"/>
          </a:xfrm>
          <a:custGeom>
            <a:avLst/>
            <a:gdLst/>
            <a:ahLst/>
            <a:cxnLst/>
            <a:rect l="0" t="0" r="0" b="0"/>
            <a:pathLst>
              <a:path w="207853" h="176263">
                <a:moveTo>
                  <a:pt x="149302" y="4939"/>
                </a:moveTo>
                <a:lnTo>
                  <a:pt x="135650" y="388"/>
                </a:lnTo>
                <a:lnTo>
                  <a:pt x="130676" y="0"/>
                </a:lnTo>
                <a:lnTo>
                  <a:pt x="126407" y="694"/>
                </a:lnTo>
                <a:lnTo>
                  <a:pt x="122609" y="2109"/>
                </a:lnTo>
                <a:lnTo>
                  <a:pt x="103611" y="8651"/>
                </a:lnTo>
                <a:lnTo>
                  <a:pt x="96934" y="11224"/>
                </a:lnTo>
                <a:lnTo>
                  <a:pt x="90577" y="13891"/>
                </a:lnTo>
                <a:lnTo>
                  <a:pt x="84435" y="16622"/>
                </a:lnTo>
                <a:lnTo>
                  <a:pt x="78435" y="18443"/>
                </a:lnTo>
                <a:lnTo>
                  <a:pt x="72530" y="19657"/>
                </a:lnTo>
                <a:lnTo>
                  <a:pt x="66688" y="20466"/>
                </a:lnTo>
                <a:lnTo>
                  <a:pt x="58984" y="22910"/>
                </a:lnTo>
                <a:lnTo>
                  <a:pt x="50038" y="26445"/>
                </a:lnTo>
                <a:lnTo>
                  <a:pt x="40264" y="30706"/>
                </a:lnTo>
                <a:lnTo>
                  <a:pt x="32795" y="34500"/>
                </a:lnTo>
                <a:lnTo>
                  <a:pt x="26863" y="37981"/>
                </a:lnTo>
                <a:lnTo>
                  <a:pt x="21957" y="41255"/>
                </a:lnTo>
                <a:lnTo>
                  <a:pt x="17733" y="44390"/>
                </a:lnTo>
                <a:lnTo>
                  <a:pt x="13964" y="47432"/>
                </a:lnTo>
                <a:lnTo>
                  <a:pt x="10500" y="50413"/>
                </a:lnTo>
                <a:lnTo>
                  <a:pt x="7237" y="54305"/>
                </a:lnTo>
                <a:lnTo>
                  <a:pt x="4110" y="58804"/>
                </a:lnTo>
                <a:lnTo>
                  <a:pt x="1073" y="63709"/>
                </a:lnTo>
                <a:lnTo>
                  <a:pt x="0" y="67932"/>
                </a:lnTo>
                <a:lnTo>
                  <a:pt x="237" y="71699"/>
                </a:lnTo>
                <a:lnTo>
                  <a:pt x="1348" y="75163"/>
                </a:lnTo>
                <a:lnTo>
                  <a:pt x="3042" y="77473"/>
                </a:lnTo>
                <a:lnTo>
                  <a:pt x="5123" y="79012"/>
                </a:lnTo>
                <a:lnTo>
                  <a:pt x="7462" y="80039"/>
                </a:lnTo>
                <a:lnTo>
                  <a:pt x="12602" y="83719"/>
                </a:lnTo>
                <a:lnTo>
                  <a:pt x="15306" y="86034"/>
                </a:lnTo>
                <a:lnTo>
                  <a:pt x="21872" y="87578"/>
                </a:lnTo>
                <a:lnTo>
                  <a:pt x="31012" y="88607"/>
                </a:lnTo>
                <a:lnTo>
                  <a:pt x="51008" y="89750"/>
                </a:lnTo>
                <a:lnTo>
                  <a:pt x="66246" y="90258"/>
                </a:lnTo>
                <a:lnTo>
                  <a:pt x="99188" y="90544"/>
                </a:lnTo>
                <a:lnTo>
                  <a:pt x="109225" y="91536"/>
                </a:lnTo>
                <a:lnTo>
                  <a:pt x="117822" y="93151"/>
                </a:lnTo>
                <a:lnTo>
                  <a:pt x="125458" y="95179"/>
                </a:lnTo>
                <a:lnTo>
                  <a:pt x="132453" y="96532"/>
                </a:lnTo>
                <a:lnTo>
                  <a:pt x="139022" y="97433"/>
                </a:lnTo>
                <a:lnTo>
                  <a:pt x="145307" y="98034"/>
                </a:lnTo>
                <a:lnTo>
                  <a:pt x="151401" y="99388"/>
                </a:lnTo>
                <a:lnTo>
                  <a:pt x="157369" y="101242"/>
                </a:lnTo>
                <a:lnTo>
                  <a:pt x="163253" y="103431"/>
                </a:lnTo>
                <a:lnTo>
                  <a:pt x="168128" y="105843"/>
                </a:lnTo>
                <a:lnTo>
                  <a:pt x="172330" y="108403"/>
                </a:lnTo>
                <a:lnTo>
                  <a:pt x="176084" y="111063"/>
                </a:lnTo>
                <a:lnTo>
                  <a:pt x="180492" y="113788"/>
                </a:lnTo>
                <a:lnTo>
                  <a:pt x="185335" y="116558"/>
                </a:lnTo>
                <a:lnTo>
                  <a:pt x="190470" y="119356"/>
                </a:lnTo>
                <a:lnTo>
                  <a:pt x="193892" y="122175"/>
                </a:lnTo>
                <a:lnTo>
                  <a:pt x="196174" y="125006"/>
                </a:lnTo>
                <a:lnTo>
                  <a:pt x="197696" y="127846"/>
                </a:lnTo>
                <a:lnTo>
                  <a:pt x="199662" y="130692"/>
                </a:lnTo>
                <a:lnTo>
                  <a:pt x="201925" y="133542"/>
                </a:lnTo>
                <a:lnTo>
                  <a:pt x="204387" y="136394"/>
                </a:lnTo>
                <a:lnTo>
                  <a:pt x="206028" y="139248"/>
                </a:lnTo>
                <a:lnTo>
                  <a:pt x="207122" y="142104"/>
                </a:lnTo>
                <a:lnTo>
                  <a:pt x="207852" y="144960"/>
                </a:lnTo>
                <a:lnTo>
                  <a:pt x="207385" y="148768"/>
                </a:lnTo>
                <a:lnTo>
                  <a:pt x="206122" y="153213"/>
                </a:lnTo>
                <a:lnTo>
                  <a:pt x="204327" y="158081"/>
                </a:lnTo>
                <a:lnTo>
                  <a:pt x="202178" y="161326"/>
                </a:lnTo>
                <a:lnTo>
                  <a:pt x="199793" y="163490"/>
                </a:lnTo>
                <a:lnTo>
                  <a:pt x="197250" y="164932"/>
                </a:lnTo>
                <a:lnTo>
                  <a:pt x="192697" y="166846"/>
                </a:lnTo>
                <a:lnTo>
                  <a:pt x="186805" y="169075"/>
                </a:lnTo>
                <a:lnTo>
                  <a:pt x="180020" y="171513"/>
                </a:lnTo>
                <a:lnTo>
                  <a:pt x="174543" y="173138"/>
                </a:lnTo>
                <a:lnTo>
                  <a:pt x="169940" y="174222"/>
                </a:lnTo>
                <a:lnTo>
                  <a:pt x="165918" y="174944"/>
                </a:lnTo>
                <a:lnTo>
                  <a:pt x="161332" y="175426"/>
                </a:lnTo>
                <a:lnTo>
                  <a:pt x="156370" y="175747"/>
                </a:lnTo>
                <a:lnTo>
                  <a:pt x="146728" y="176104"/>
                </a:lnTo>
                <a:lnTo>
                  <a:pt x="139269" y="176262"/>
                </a:lnTo>
                <a:lnTo>
                  <a:pt x="135945" y="175352"/>
                </a:lnTo>
                <a:lnTo>
                  <a:pt x="129713" y="171801"/>
                </a:lnTo>
                <a:lnTo>
                  <a:pt x="125766" y="169520"/>
                </a:lnTo>
                <a:lnTo>
                  <a:pt x="116299" y="164446"/>
                </a:lnTo>
                <a:lnTo>
                  <a:pt x="112061" y="161760"/>
                </a:lnTo>
                <a:lnTo>
                  <a:pt x="108282" y="159016"/>
                </a:lnTo>
                <a:lnTo>
                  <a:pt x="104810" y="156235"/>
                </a:lnTo>
                <a:lnTo>
                  <a:pt x="101544" y="152475"/>
                </a:lnTo>
                <a:lnTo>
                  <a:pt x="98413" y="148064"/>
                </a:lnTo>
                <a:lnTo>
                  <a:pt x="95374" y="143218"/>
                </a:lnTo>
                <a:lnTo>
                  <a:pt x="93347" y="138083"/>
                </a:lnTo>
                <a:lnTo>
                  <a:pt x="91997" y="132754"/>
                </a:lnTo>
                <a:lnTo>
                  <a:pt x="91096" y="127296"/>
                </a:lnTo>
                <a:lnTo>
                  <a:pt x="90496" y="119848"/>
                </a:lnTo>
                <a:lnTo>
                  <a:pt x="90096" y="111073"/>
                </a:lnTo>
                <a:lnTo>
                  <a:pt x="89829" y="101412"/>
                </a:lnTo>
                <a:lnTo>
                  <a:pt x="91556" y="92115"/>
                </a:lnTo>
                <a:lnTo>
                  <a:pt x="94612" y="83058"/>
                </a:lnTo>
                <a:lnTo>
                  <a:pt x="98555" y="74164"/>
                </a:lnTo>
                <a:lnTo>
                  <a:pt x="101183" y="66329"/>
                </a:lnTo>
                <a:lnTo>
                  <a:pt x="102935" y="59200"/>
                </a:lnTo>
                <a:lnTo>
                  <a:pt x="104104" y="52543"/>
                </a:lnTo>
                <a:lnTo>
                  <a:pt x="105835" y="48105"/>
                </a:lnTo>
                <a:lnTo>
                  <a:pt x="107942" y="45147"/>
                </a:lnTo>
                <a:lnTo>
                  <a:pt x="110299" y="43174"/>
                </a:lnTo>
                <a:lnTo>
                  <a:pt x="112822" y="39954"/>
                </a:lnTo>
                <a:lnTo>
                  <a:pt x="115458" y="35902"/>
                </a:lnTo>
                <a:lnTo>
                  <a:pt x="118167" y="31297"/>
                </a:lnTo>
                <a:lnTo>
                  <a:pt x="120925" y="27273"/>
                </a:lnTo>
                <a:lnTo>
                  <a:pt x="123717" y="23638"/>
                </a:lnTo>
                <a:lnTo>
                  <a:pt x="132157" y="135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91"/>
          <p:cNvSpPr/>
          <p:nvPr/>
        </p:nvSpPr>
        <p:spPr>
          <a:xfrm>
            <a:off x="5180896" y="3180397"/>
            <a:ext cx="126610" cy="162708"/>
          </a:xfrm>
          <a:custGeom>
            <a:avLst/>
            <a:gdLst/>
            <a:ahLst/>
            <a:cxnLst/>
            <a:rect l="0" t="0" r="0" b="0"/>
            <a:pathLst>
              <a:path w="126610" h="162708">
                <a:moveTo>
                  <a:pt x="34041" y="0"/>
                </a:moveTo>
                <a:lnTo>
                  <a:pt x="29491" y="13653"/>
                </a:lnTo>
                <a:lnTo>
                  <a:pt x="27197" y="19579"/>
                </a:lnTo>
                <a:lnTo>
                  <a:pt x="24716" y="25435"/>
                </a:lnTo>
                <a:lnTo>
                  <a:pt x="22110" y="31244"/>
                </a:lnTo>
                <a:lnTo>
                  <a:pt x="9339" y="57623"/>
                </a:lnTo>
                <a:lnTo>
                  <a:pt x="6143" y="66038"/>
                </a:lnTo>
                <a:lnTo>
                  <a:pt x="4013" y="73553"/>
                </a:lnTo>
                <a:lnTo>
                  <a:pt x="2592" y="80468"/>
                </a:lnTo>
                <a:lnTo>
                  <a:pt x="1645" y="86030"/>
                </a:lnTo>
                <a:lnTo>
                  <a:pt x="1014" y="90691"/>
                </a:lnTo>
                <a:lnTo>
                  <a:pt x="593" y="94751"/>
                </a:lnTo>
                <a:lnTo>
                  <a:pt x="312" y="99362"/>
                </a:lnTo>
                <a:lnTo>
                  <a:pt x="0" y="109566"/>
                </a:lnTo>
                <a:lnTo>
                  <a:pt x="870" y="115907"/>
                </a:lnTo>
                <a:lnTo>
                  <a:pt x="2402" y="122991"/>
                </a:lnTo>
                <a:lnTo>
                  <a:pt x="4376" y="130572"/>
                </a:lnTo>
                <a:lnTo>
                  <a:pt x="5692" y="136578"/>
                </a:lnTo>
                <a:lnTo>
                  <a:pt x="6569" y="141535"/>
                </a:lnTo>
                <a:lnTo>
                  <a:pt x="7154" y="145791"/>
                </a:lnTo>
                <a:lnTo>
                  <a:pt x="8496" y="149582"/>
                </a:lnTo>
                <a:lnTo>
                  <a:pt x="10344" y="153061"/>
                </a:lnTo>
                <a:lnTo>
                  <a:pt x="12528" y="156333"/>
                </a:lnTo>
                <a:lnTo>
                  <a:pt x="15889" y="158515"/>
                </a:lnTo>
                <a:lnTo>
                  <a:pt x="20035" y="159969"/>
                </a:lnTo>
                <a:lnTo>
                  <a:pt x="24704" y="160939"/>
                </a:lnTo>
                <a:lnTo>
                  <a:pt x="28768" y="161585"/>
                </a:lnTo>
                <a:lnTo>
                  <a:pt x="32431" y="162016"/>
                </a:lnTo>
                <a:lnTo>
                  <a:pt x="35825" y="162303"/>
                </a:lnTo>
                <a:lnTo>
                  <a:pt x="39040" y="162495"/>
                </a:lnTo>
                <a:lnTo>
                  <a:pt x="45153" y="162707"/>
                </a:lnTo>
                <a:lnTo>
                  <a:pt x="50021" y="161812"/>
                </a:lnTo>
                <a:lnTo>
                  <a:pt x="56125" y="160262"/>
                </a:lnTo>
                <a:lnTo>
                  <a:pt x="63051" y="158276"/>
                </a:lnTo>
                <a:lnTo>
                  <a:pt x="68621" y="156000"/>
                </a:lnTo>
                <a:lnTo>
                  <a:pt x="73287" y="153530"/>
                </a:lnTo>
                <a:lnTo>
                  <a:pt x="77350" y="150931"/>
                </a:lnTo>
                <a:lnTo>
                  <a:pt x="81964" y="148245"/>
                </a:lnTo>
                <a:lnTo>
                  <a:pt x="86945" y="145503"/>
                </a:lnTo>
                <a:lnTo>
                  <a:pt x="92170" y="142722"/>
                </a:lnTo>
                <a:lnTo>
                  <a:pt x="96606" y="138963"/>
                </a:lnTo>
                <a:lnTo>
                  <a:pt x="100516" y="134552"/>
                </a:lnTo>
                <a:lnTo>
                  <a:pt x="104075" y="129707"/>
                </a:lnTo>
                <a:lnTo>
                  <a:pt x="107400" y="123619"/>
                </a:lnTo>
                <a:lnTo>
                  <a:pt x="110570" y="116702"/>
                </a:lnTo>
                <a:lnTo>
                  <a:pt x="113635" y="109234"/>
                </a:lnTo>
                <a:lnTo>
                  <a:pt x="116631" y="103303"/>
                </a:lnTo>
                <a:lnTo>
                  <a:pt x="119581" y="98396"/>
                </a:lnTo>
                <a:lnTo>
                  <a:pt x="122500" y="94172"/>
                </a:lnTo>
                <a:lnTo>
                  <a:pt x="124446" y="89451"/>
                </a:lnTo>
                <a:lnTo>
                  <a:pt x="125744" y="84399"/>
                </a:lnTo>
                <a:lnTo>
                  <a:pt x="126609" y="79126"/>
                </a:lnTo>
                <a:lnTo>
                  <a:pt x="126233" y="74658"/>
                </a:lnTo>
                <a:lnTo>
                  <a:pt x="125030" y="70727"/>
                </a:lnTo>
                <a:lnTo>
                  <a:pt x="123275" y="67154"/>
                </a:lnTo>
                <a:lnTo>
                  <a:pt x="121153" y="63820"/>
                </a:lnTo>
                <a:lnTo>
                  <a:pt x="118786" y="60644"/>
                </a:lnTo>
                <a:lnTo>
                  <a:pt x="116255" y="57574"/>
                </a:lnTo>
                <a:lnTo>
                  <a:pt x="113616" y="54575"/>
                </a:lnTo>
                <a:lnTo>
                  <a:pt x="108143" y="48703"/>
                </a:lnTo>
                <a:lnTo>
                  <a:pt x="104397" y="45804"/>
                </a:lnTo>
                <a:lnTo>
                  <a:pt x="99995" y="42919"/>
                </a:lnTo>
                <a:lnTo>
                  <a:pt x="95155" y="40042"/>
                </a:lnTo>
                <a:lnTo>
                  <a:pt x="90024" y="38125"/>
                </a:lnTo>
                <a:lnTo>
                  <a:pt x="84698" y="36846"/>
                </a:lnTo>
                <a:lnTo>
                  <a:pt x="79242" y="35995"/>
                </a:lnTo>
                <a:lnTo>
                  <a:pt x="72748" y="34474"/>
                </a:lnTo>
                <a:lnTo>
                  <a:pt x="65560" y="32508"/>
                </a:lnTo>
                <a:lnTo>
                  <a:pt x="57912" y="30244"/>
                </a:lnTo>
                <a:lnTo>
                  <a:pt x="49955" y="28735"/>
                </a:lnTo>
                <a:lnTo>
                  <a:pt x="41792" y="27729"/>
                </a:lnTo>
                <a:lnTo>
                  <a:pt x="8324" y="25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92"/>
          <p:cNvSpPr/>
          <p:nvPr/>
        </p:nvSpPr>
        <p:spPr>
          <a:xfrm>
            <a:off x="4872037" y="2280285"/>
            <a:ext cx="34291" cy="222886"/>
          </a:xfrm>
          <a:custGeom>
            <a:avLst/>
            <a:gdLst/>
            <a:ahLst/>
            <a:cxnLst/>
            <a:rect l="0" t="0" r="0" b="0"/>
            <a:pathLst>
              <a:path w="34291" h="222886">
                <a:moveTo>
                  <a:pt x="0" y="0"/>
                </a:moveTo>
                <a:lnTo>
                  <a:pt x="4551" y="13652"/>
                </a:lnTo>
                <a:lnTo>
                  <a:pt x="6844" y="18626"/>
                </a:lnTo>
                <a:lnTo>
                  <a:pt x="9325" y="22895"/>
                </a:lnTo>
                <a:lnTo>
                  <a:pt x="11931" y="26693"/>
                </a:lnTo>
                <a:lnTo>
                  <a:pt x="13670" y="30178"/>
                </a:lnTo>
                <a:lnTo>
                  <a:pt x="14828" y="33454"/>
                </a:lnTo>
                <a:lnTo>
                  <a:pt x="15601" y="36590"/>
                </a:lnTo>
                <a:lnTo>
                  <a:pt x="16459" y="42614"/>
                </a:lnTo>
                <a:lnTo>
                  <a:pt x="16687" y="45555"/>
                </a:lnTo>
                <a:lnTo>
                  <a:pt x="16840" y="50372"/>
                </a:lnTo>
                <a:lnTo>
                  <a:pt x="17105" y="77612"/>
                </a:lnTo>
                <a:lnTo>
                  <a:pt x="18071" y="82221"/>
                </a:lnTo>
                <a:lnTo>
                  <a:pt x="19667" y="87199"/>
                </a:lnTo>
                <a:lnTo>
                  <a:pt x="21684" y="92422"/>
                </a:lnTo>
                <a:lnTo>
                  <a:pt x="23028" y="96857"/>
                </a:lnTo>
                <a:lnTo>
                  <a:pt x="23925" y="100766"/>
                </a:lnTo>
                <a:lnTo>
                  <a:pt x="24523" y="104325"/>
                </a:lnTo>
                <a:lnTo>
                  <a:pt x="24921" y="110507"/>
                </a:lnTo>
                <a:lnTo>
                  <a:pt x="25363" y="127537"/>
                </a:lnTo>
                <a:lnTo>
                  <a:pt x="25686" y="160617"/>
                </a:lnTo>
                <a:lnTo>
                  <a:pt x="25717" y="215989"/>
                </a:lnTo>
                <a:lnTo>
                  <a:pt x="34290" y="22288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93"/>
          <p:cNvSpPr/>
          <p:nvPr/>
        </p:nvSpPr>
        <p:spPr>
          <a:xfrm>
            <a:off x="5010742" y="2288857"/>
            <a:ext cx="92614" cy="197038"/>
          </a:xfrm>
          <a:custGeom>
            <a:avLst/>
            <a:gdLst/>
            <a:ahLst/>
            <a:cxnLst/>
            <a:rect l="0" t="0" r="0" b="0"/>
            <a:pathLst>
              <a:path w="92614" h="197038">
                <a:moveTo>
                  <a:pt x="15600" y="0"/>
                </a:moveTo>
                <a:lnTo>
                  <a:pt x="15600" y="41141"/>
                </a:lnTo>
                <a:lnTo>
                  <a:pt x="14648" y="48382"/>
                </a:lnTo>
                <a:lnTo>
                  <a:pt x="13060" y="57020"/>
                </a:lnTo>
                <a:lnTo>
                  <a:pt x="11049" y="66588"/>
                </a:lnTo>
                <a:lnTo>
                  <a:pt x="8756" y="74872"/>
                </a:lnTo>
                <a:lnTo>
                  <a:pt x="6275" y="82300"/>
                </a:lnTo>
                <a:lnTo>
                  <a:pt x="3668" y="89157"/>
                </a:lnTo>
                <a:lnTo>
                  <a:pt x="1931" y="95633"/>
                </a:lnTo>
                <a:lnTo>
                  <a:pt x="772" y="101855"/>
                </a:lnTo>
                <a:lnTo>
                  <a:pt x="0" y="107908"/>
                </a:lnTo>
                <a:lnTo>
                  <a:pt x="437" y="116707"/>
                </a:lnTo>
                <a:lnTo>
                  <a:pt x="1682" y="127334"/>
                </a:lnTo>
                <a:lnTo>
                  <a:pt x="3464" y="139182"/>
                </a:lnTo>
                <a:lnTo>
                  <a:pt x="4651" y="148033"/>
                </a:lnTo>
                <a:lnTo>
                  <a:pt x="5444" y="154886"/>
                </a:lnTo>
                <a:lnTo>
                  <a:pt x="5971" y="160407"/>
                </a:lnTo>
                <a:lnTo>
                  <a:pt x="8228" y="165993"/>
                </a:lnTo>
                <a:lnTo>
                  <a:pt x="11638" y="171622"/>
                </a:lnTo>
                <a:lnTo>
                  <a:pt x="15817" y="177280"/>
                </a:lnTo>
                <a:lnTo>
                  <a:pt x="19554" y="181052"/>
                </a:lnTo>
                <a:lnTo>
                  <a:pt x="22999" y="183566"/>
                </a:lnTo>
                <a:lnTo>
                  <a:pt x="26248" y="185242"/>
                </a:lnTo>
                <a:lnTo>
                  <a:pt x="29366" y="187312"/>
                </a:lnTo>
                <a:lnTo>
                  <a:pt x="32397" y="189645"/>
                </a:lnTo>
                <a:lnTo>
                  <a:pt x="35370" y="192152"/>
                </a:lnTo>
                <a:lnTo>
                  <a:pt x="38305" y="193824"/>
                </a:lnTo>
                <a:lnTo>
                  <a:pt x="41214" y="194939"/>
                </a:lnTo>
                <a:lnTo>
                  <a:pt x="44106" y="195682"/>
                </a:lnTo>
                <a:lnTo>
                  <a:pt x="46987" y="196177"/>
                </a:lnTo>
                <a:lnTo>
                  <a:pt x="49859" y="196507"/>
                </a:lnTo>
                <a:lnTo>
                  <a:pt x="52727" y="196727"/>
                </a:lnTo>
                <a:lnTo>
                  <a:pt x="55592" y="196874"/>
                </a:lnTo>
                <a:lnTo>
                  <a:pt x="61314" y="197037"/>
                </a:lnTo>
                <a:lnTo>
                  <a:pt x="64173" y="196128"/>
                </a:lnTo>
                <a:lnTo>
                  <a:pt x="67032" y="194570"/>
                </a:lnTo>
                <a:lnTo>
                  <a:pt x="69891" y="192578"/>
                </a:lnTo>
                <a:lnTo>
                  <a:pt x="71796" y="189345"/>
                </a:lnTo>
                <a:lnTo>
                  <a:pt x="73067" y="185285"/>
                </a:lnTo>
                <a:lnTo>
                  <a:pt x="73914" y="180673"/>
                </a:lnTo>
                <a:lnTo>
                  <a:pt x="75431" y="174742"/>
                </a:lnTo>
                <a:lnTo>
                  <a:pt x="77395" y="167929"/>
                </a:lnTo>
                <a:lnTo>
                  <a:pt x="79657" y="160530"/>
                </a:lnTo>
                <a:lnTo>
                  <a:pt x="82117" y="154645"/>
                </a:lnTo>
                <a:lnTo>
                  <a:pt x="84710" y="149769"/>
                </a:lnTo>
                <a:lnTo>
                  <a:pt x="87391" y="145566"/>
                </a:lnTo>
                <a:lnTo>
                  <a:pt x="89178" y="140859"/>
                </a:lnTo>
                <a:lnTo>
                  <a:pt x="90370" y="135816"/>
                </a:lnTo>
                <a:lnTo>
                  <a:pt x="91164" y="130549"/>
                </a:lnTo>
                <a:lnTo>
                  <a:pt x="91693" y="125133"/>
                </a:lnTo>
                <a:lnTo>
                  <a:pt x="92047" y="119617"/>
                </a:lnTo>
                <a:lnTo>
                  <a:pt x="92282" y="114035"/>
                </a:lnTo>
                <a:lnTo>
                  <a:pt x="92543" y="102752"/>
                </a:lnTo>
                <a:lnTo>
                  <a:pt x="92613" y="97076"/>
                </a:lnTo>
                <a:lnTo>
                  <a:pt x="91707" y="92340"/>
                </a:lnTo>
                <a:lnTo>
                  <a:pt x="90150" y="88230"/>
                </a:lnTo>
                <a:lnTo>
                  <a:pt x="88160" y="84538"/>
                </a:lnTo>
                <a:lnTo>
                  <a:pt x="76258" y="61137"/>
                </a:lnTo>
                <a:lnTo>
                  <a:pt x="72231" y="54093"/>
                </a:lnTo>
                <a:lnTo>
                  <a:pt x="68594" y="48445"/>
                </a:lnTo>
                <a:lnTo>
                  <a:pt x="65217" y="43727"/>
                </a:lnTo>
                <a:lnTo>
                  <a:pt x="60108" y="39628"/>
                </a:lnTo>
                <a:lnTo>
                  <a:pt x="53844" y="35944"/>
                </a:lnTo>
                <a:lnTo>
                  <a:pt x="46811" y="32535"/>
                </a:lnTo>
                <a:lnTo>
                  <a:pt x="41170" y="30263"/>
                </a:lnTo>
                <a:lnTo>
                  <a:pt x="36457" y="28748"/>
                </a:lnTo>
                <a:lnTo>
                  <a:pt x="24173" y="2571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94"/>
          <p:cNvSpPr/>
          <p:nvPr/>
        </p:nvSpPr>
        <p:spPr>
          <a:xfrm>
            <a:off x="5180647" y="2297430"/>
            <a:ext cx="153794" cy="213764"/>
          </a:xfrm>
          <a:custGeom>
            <a:avLst/>
            <a:gdLst/>
            <a:ahLst/>
            <a:cxnLst/>
            <a:rect l="0" t="0" r="0" b="0"/>
            <a:pathLst>
              <a:path w="153794" h="213764">
                <a:moveTo>
                  <a:pt x="25718" y="0"/>
                </a:moveTo>
                <a:lnTo>
                  <a:pt x="25718" y="9101"/>
                </a:lnTo>
                <a:lnTo>
                  <a:pt x="24765" y="13687"/>
                </a:lnTo>
                <a:lnTo>
                  <a:pt x="23178" y="18650"/>
                </a:lnTo>
                <a:lnTo>
                  <a:pt x="21167" y="23863"/>
                </a:lnTo>
                <a:lnTo>
                  <a:pt x="18874" y="29244"/>
                </a:lnTo>
                <a:lnTo>
                  <a:pt x="13786" y="40302"/>
                </a:lnTo>
                <a:lnTo>
                  <a:pt x="12048" y="45918"/>
                </a:lnTo>
                <a:lnTo>
                  <a:pt x="10890" y="51567"/>
                </a:lnTo>
                <a:lnTo>
                  <a:pt x="10117" y="57238"/>
                </a:lnTo>
                <a:lnTo>
                  <a:pt x="8650" y="62923"/>
                </a:lnTo>
                <a:lnTo>
                  <a:pt x="6719" y="68619"/>
                </a:lnTo>
                <a:lnTo>
                  <a:pt x="4479" y="74321"/>
                </a:lnTo>
                <a:lnTo>
                  <a:pt x="2986" y="81932"/>
                </a:lnTo>
                <a:lnTo>
                  <a:pt x="1991" y="90816"/>
                </a:lnTo>
                <a:lnTo>
                  <a:pt x="1327" y="100549"/>
                </a:lnTo>
                <a:lnTo>
                  <a:pt x="885" y="112752"/>
                </a:lnTo>
                <a:lnTo>
                  <a:pt x="394" y="141552"/>
                </a:lnTo>
                <a:lnTo>
                  <a:pt x="1215" y="152470"/>
                </a:lnTo>
                <a:lnTo>
                  <a:pt x="2715" y="160702"/>
                </a:lnTo>
                <a:lnTo>
                  <a:pt x="4667" y="167142"/>
                </a:lnTo>
                <a:lnTo>
                  <a:pt x="6922" y="173340"/>
                </a:lnTo>
                <a:lnTo>
                  <a:pt x="9377" y="179378"/>
                </a:lnTo>
                <a:lnTo>
                  <a:pt x="11967" y="185307"/>
                </a:lnTo>
                <a:lnTo>
                  <a:pt x="15598" y="190213"/>
                </a:lnTo>
                <a:lnTo>
                  <a:pt x="19923" y="194436"/>
                </a:lnTo>
                <a:lnTo>
                  <a:pt x="24712" y="198204"/>
                </a:lnTo>
                <a:lnTo>
                  <a:pt x="27905" y="201668"/>
                </a:lnTo>
                <a:lnTo>
                  <a:pt x="30034" y="204930"/>
                </a:lnTo>
                <a:lnTo>
                  <a:pt x="31453" y="208058"/>
                </a:lnTo>
                <a:lnTo>
                  <a:pt x="34303" y="210142"/>
                </a:lnTo>
                <a:lnTo>
                  <a:pt x="38109" y="211532"/>
                </a:lnTo>
                <a:lnTo>
                  <a:pt x="42551" y="212459"/>
                </a:lnTo>
                <a:lnTo>
                  <a:pt x="46465" y="213077"/>
                </a:lnTo>
                <a:lnTo>
                  <a:pt x="50027" y="213489"/>
                </a:lnTo>
                <a:lnTo>
                  <a:pt x="53354" y="213763"/>
                </a:lnTo>
                <a:lnTo>
                  <a:pt x="56524" y="212994"/>
                </a:lnTo>
                <a:lnTo>
                  <a:pt x="59590" y="211528"/>
                </a:lnTo>
                <a:lnTo>
                  <a:pt x="62587" y="209599"/>
                </a:lnTo>
                <a:lnTo>
                  <a:pt x="65537" y="207360"/>
                </a:lnTo>
                <a:lnTo>
                  <a:pt x="68457" y="204915"/>
                </a:lnTo>
                <a:lnTo>
                  <a:pt x="71355" y="202332"/>
                </a:lnTo>
                <a:lnTo>
                  <a:pt x="74240" y="200610"/>
                </a:lnTo>
                <a:lnTo>
                  <a:pt x="77116" y="199463"/>
                </a:lnTo>
                <a:lnTo>
                  <a:pt x="79986" y="198698"/>
                </a:lnTo>
                <a:lnTo>
                  <a:pt x="83804" y="196282"/>
                </a:lnTo>
                <a:lnTo>
                  <a:pt x="88254" y="192767"/>
                </a:lnTo>
                <a:lnTo>
                  <a:pt x="93126" y="188519"/>
                </a:lnTo>
                <a:lnTo>
                  <a:pt x="97326" y="183782"/>
                </a:lnTo>
                <a:lnTo>
                  <a:pt x="101079" y="178718"/>
                </a:lnTo>
                <a:lnTo>
                  <a:pt x="104534" y="173438"/>
                </a:lnTo>
                <a:lnTo>
                  <a:pt x="108742" y="168013"/>
                </a:lnTo>
                <a:lnTo>
                  <a:pt x="113452" y="162491"/>
                </a:lnTo>
                <a:lnTo>
                  <a:pt x="118497" y="156904"/>
                </a:lnTo>
                <a:lnTo>
                  <a:pt x="122813" y="151275"/>
                </a:lnTo>
                <a:lnTo>
                  <a:pt x="126643" y="145618"/>
                </a:lnTo>
                <a:lnTo>
                  <a:pt x="130149" y="139941"/>
                </a:lnTo>
                <a:lnTo>
                  <a:pt x="133438" y="133299"/>
                </a:lnTo>
                <a:lnTo>
                  <a:pt x="136584" y="126013"/>
                </a:lnTo>
                <a:lnTo>
                  <a:pt x="139633" y="118299"/>
                </a:lnTo>
                <a:lnTo>
                  <a:pt x="142619" y="109346"/>
                </a:lnTo>
                <a:lnTo>
                  <a:pt x="145562" y="99567"/>
                </a:lnTo>
                <a:lnTo>
                  <a:pt x="148476" y="89238"/>
                </a:lnTo>
                <a:lnTo>
                  <a:pt x="150419" y="81399"/>
                </a:lnTo>
                <a:lnTo>
                  <a:pt x="151715" y="75221"/>
                </a:lnTo>
                <a:lnTo>
                  <a:pt x="152578" y="70150"/>
                </a:lnTo>
                <a:lnTo>
                  <a:pt x="153154" y="64864"/>
                </a:lnTo>
                <a:lnTo>
                  <a:pt x="153537" y="59435"/>
                </a:lnTo>
                <a:lnTo>
                  <a:pt x="153793" y="53911"/>
                </a:lnTo>
                <a:lnTo>
                  <a:pt x="153011" y="49275"/>
                </a:lnTo>
                <a:lnTo>
                  <a:pt x="151537" y="45233"/>
                </a:lnTo>
                <a:lnTo>
                  <a:pt x="149603" y="41585"/>
                </a:lnTo>
                <a:lnTo>
                  <a:pt x="146408" y="38201"/>
                </a:lnTo>
                <a:lnTo>
                  <a:pt x="142373" y="34992"/>
                </a:lnTo>
                <a:lnTo>
                  <a:pt x="137778" y="31901"/>
                </a:lnTo>
                <a:lnTo>
                  <a:pt x="132810" y="28887"/>
                </a:lnTo>
                <a:lnTo>
                  <a:pt x="127592" y="25925"/>
                </a:lnTo>
                <a:lnTo>
                  <a:pt x="122209" y="22998"/>
                </a:lnTo>
                <a:lnTo>
                  <a:pt x="116715" y="21047"/>
                </a:lnTo>
                <a:lnTo>
                  <a:pt x="111148" y="19746"/>
                </a:lnTo>
                <a:lnTo>
                  <a:pt x="105531" y="18879"/>
                </a:lnTo>
                <a:lnTo>
                  <a:pt x="99881" y="18301"/>
                </a:lnTo>
                <a:lnTo>
                  <a:pt x="94210" y="17916"/>
                </a:lnTo>
                <a:lnTo>
                  <a:pt x="88524" y="17659"/>
                </a:lnTo>
                <a:lnTo>
                  <a:pt x="77127" y="17373"/>
                </a:lnTo>
                <a:lnTo>
                  <a:pt x="54288" y="17190"/>
                </a:lnTo>
                <a:lnTo>
                  <a:pt x="49527" y="18127"/>
                </a:lnTo>
                <a:lnTo>
                  <a:pt x="45400" y="19705"/>
                </a:lnTo>
                <a:lnTo>
                  <a:pt x="41697" y="21709"/>
                </a:lnTo>
                <a:lnTo>
                  <a:pt x="37323" y="23045"/>
                </a:lnTo>
                <a:lnTo>
                  <a:pt x="32502" y="23936"/>
                </a:lnTo>
                <a:lnTo>
                  <a:pt x="27383" y="24529"/>
                </a:lnTo>
                <a:lnTo>
                  <a:pt x="22066" y="25878"/>
                </a:lnTo>
                <a:lnTo>
                  <a:pt x="16615" y="27729"/>
                </a:lnTo>
                <a:lnTo>
                  <a:pt x="0" y="342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68</Words>
  <Application>Microsoft Office PowerPoint</Application>
  <PresentationFormat>On-screen Show (4:3)</PresentationFormat>
  <Paragraphs>26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A little more review</vt:lpstr>
      <vt:lpstr>Slide 2</vt:lpstr>
      <vt:lpstr>Slide 3</vt:lpstr>
      <vt:lpstr>Slide 4</vt:lpstr>
      <vt:lpstr>Slide 5</vt:lpstr>
      <vt:lpstr>Slide 6</vt:lpstr>
      <vt:lpstr>Lines j and k are parallel</vt:lpstr>
      <vt:lpstr>Vertical pairs are congruent</vt:lpstr>
      <vt:lpstr>Corresponding Angles are congruent</vt:lpstr>
      <vt:lpstr>Alternate interior angles are congruent</vt:lpstr>
      <vt:lpstr>Alternate exterior angles are congruent.</vt:lpstr>
      <vt:lpstr>Linear pairs are supplementary.</vt:lpstr>
      <vt:lpstr>Same side interior angles are supplementary</vt:lpstr>
      <vt:lpstr>Same side interior angles are supplementary</vt:lpstr>
      <vt:lpstr>Adding another transversal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can we review?</dc:title>
  <dc:creator>Ameena</dc:creator>
  <cp:lastModifiedBy>Ameena</cp:lastModifiedBy>
  <cp:revision>7</cp:revision>
  <dcterms:created xsi:type="dcterms:W3CDTF">2009-10-07T14:52:11Z</dcterms:created>
  <dcterms:modified xsi:type="dcterms:W3CDTF">2009-10-07T17:15:27Z</dcterms:modified>
</cp:coreProperties>
</file>